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55" r:id="rId2"/>
    <p:sldId id="932" r:id="rId3"/>
    <p:sldId id="894" r:id="rId4"/>
    <p:sldId id="882" r:id="rId5"/>
    <p:sldId id="895" r:id="rId6"/>
    <p:sldId id="896" r:id="rId7"/>
    <p:sldId id="920" r:id="rId8"/>
    <p:sldId id="897" r:id="rId9"/>
    <p:sldId id="898" r:id="rId10"/>
    <p:sldId id="899" r:id="rId11"/>
    <p:sldId id="900" r:id="rId12"/>
    <p:sldId id="902" r:id="rId13"/>
    <p:sldId id="905" r:id="rId14"/>
    <p:sldId id="904" r:id="rId15"/>
    <p:sldId id="883" r:id="rId16"/>
    <p:sldId id="907" r:id="rId17"/>
    <p:sldId id="921" r:id="rId18"/>
    <p:sldId id="922" r:id="rId19"/>
    <p:sldId id="929" r:id="rId20"/>
    <p:sldId id="925" r:id="rId21"/>
    <p:sldId id="926" r:id="rId22"/>
    <p:sldId id="927" r:id="rId23"/>
    <p:sldId id="928" r:id="rId24"/>
    <p:sldId id="924" r:id="rId25"/>
    <p:sldId id="931" r:id="rId26"/>
    <p:sldId id="930" r:id="rId27"/>
    <p:sldId id="923" r:id="rId28"/>
    <p:sldId id="25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8700"/>
    <a:srgbClr val="4A692D"/>
    <a:srgbClr val="5E875B"/>
    <a:srgbClr val="A3DFC3"/>
    <a:srgbClr val="6AB982"/>
    <a:srgbClr val="FF4301"/>
    <a:srgbClr val="9A3A3A"/>
    <a:srgbClr val="ECA26F"/>
    <a:srgbClr val="DDB33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0"/>
    <p:restoredTop sz="94800"/>
  </p:normalViewPr>
  <p:slideViewPr>
    <p:cSldViewPr snapToGrid="0" snapToObjects="1">
      <p:cViewPr varScale="1">
        <p:scale>
          <a:sx n="65" d="100"/>
          <a:sy n="65" d="100"/>
        </p:scale>
        <p:origin x="10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464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icius Souza" userId="d38c9ff407922b1b" providerId="LiveId" clId="{20680751-E5CA-1744-A74B-65AB6EEC8C3B}"/>
    <pc:docChg chg="sldOrd">
      <pc:chgData name="Vinicius Souza" userId="d38c9ff407922b1b" providerId="LiveId" clId="{20680751-E5CA-1744-A74B-65AB6EEC8C3B}" dt="2021-11-24T15:27:52.283" v="2" actId="20578"/>
      <pc:docMkLst>
        <pc:docMk/>
      </pc:docMkLst>
      <pc:sldChg chg="ord">
        <pc:chgData name="Vinicius Souza" userId="d38c9ff407922b1b" providerId="LiveId" clId="{20680751-E5CA-1744-A74B-65AB6EEC8C3B}" dt="2021-11-24T15:27:52.283" v="2" actId="20578"/>
        <pc:sldMkLst>
          <pc:docMk/>
          <pc:sldMk cId="2700431037" sldId="355"/>
        </pc:sldMkLst>
      </pc:sldChg>
    </pc:docChg>
  </pc:docChgLst>
  <pc:docChgLst>
    <pc:chgData name="Fabiano" userId="5b80093b-c70f-4684-9b7c-fc6a3fc5447d" providerId="ADAL" clId="{90CDDAB2-9A97-4254-BF83-DB08D6B7556E}"/>
    <pc:docChg chg="undo custSel addSld delSld modSld sldOrd delMainMaster">
      <pc:chgData name="Fabiano" userId="5b80093b-c70f-4684-9b7c-fc6a3fc5447d" providerId="ADAL" clId="{90CDDAB2-9A97-4254-BF83-DB08D6B7556E}" dt="2022-09-15T16:55:57.788" v="12140" actId="20577"/>
      <pc:docMkLst>
        <pc:docMk/>
      </pc:docMkLst>
      <pc:sldChg chg="addSp delSp modSp mod">
        <pc:chgData name="Fabiano" userId="5b80093b-c70f-4684-9b7c-fc6a3fc5447d" providerId="ADAL" clId="{90CDDAB2-9A97-4254-BF83-DB08D6B7556E}" dt="2022-09-01T19:26:47.963" v="284" actId="167"/>
        <pc:sldMkLst>
          <pc:docMk/>
          <pc:sldMk cId="3057695466" sldId="257"/>
        </pc:sldMkLst>
        <pc:spChg chg="add mod ord">
          <ac:chgData name="Fabiano" userId="5b80093b-c70f-4684-9b7c-fc6a3fc5447d" providerId="ADAL" clId="{90CDDAB2-9A97-4254-BF83-DB08D6B7556E}" dt="2022-09-01T19:26:47.963" v="284" actId="167"/>
          <ac:spMkLst>
            <pc:docMk/>
            <pc:sldMk cId="3057695466" sldId="257"/>
            <ac:spMk id="3" creationId="{2AED0E4A-15DC-48EA-BF6B-04359DE422C2}"/>
          </ac:spMkLst>
        </pc:spChg>
        <pc:spChg chg="del">
          <ac:chgData name="Fabiano" userId="5b80093b-c70f-4684-9b7c-fc6a3fc5447d" providerId="ADAL" clId="{90CDDAB2-9A97-4254-BF83-DB08D6B7556E}" dt="2022-09-01T19:24:37.301" v="261" actId="478"/>
          <ac:spMkLst>
            <pc:docMk/>
            <pc:sldMk cId="3057695466" sldId="257"/>
            <ac:spMk id="4" creationId="{D313627E-02C4-5F40-BD8D-63B4E7D936C2}"/>
          </ac:spMkLst>
        </pc:spChg>
        <pc:spChg chg="add del mod ord">
          <ac:chgData name="Fabiano" userId="5b80093b-c70f-4684-9b7c-fc6a3fc5447d" providerId="ADAL" clId="{90CDDAB2-9A97-4254-BF83-DB08D6B7556E}" dt="2022-09-01T19:26:04.768" v="273" actId="478"/>
          <ac:spMkLst>
            <pc:docMk/>
            <pc:sldMk cId="3057695466" sldId="257"/>
            <ac:spMk id="6" creationId="{0384FFB3-C3F2-4B85-A92F-6302285709E7}"/>
          </ac:spMkLst>
        </pc:spChg>
        <pc:picChg chg="add mod">
          <ac:chgData name="Fabiano" userId="5b80093b-c70f-4684-9b7c-fc6a3fc5447d" providerId="ADAL" clId="{90CDDAB2-9A97-4254-BF83-DB08D6B7556E}" dt="2022-09-01T19:25:19.084" v="267" actId="166"/>
          <ac:picMkLst>
            <pc:docMk/>
            <pc:sldMk cId="3057695466" sldId="257"/>
            <ac:picMk id="5" creationId="{7C5A451E-39D1-4D0E-A2BD-1D1E53956B63}"/>
          </ac:picMkLst>
        </pc:picChg>
        <pc:picChg chg="del">
          <ac:chgData name="Fabiano" userId="5b80093b-c70f-4684-9b7c-fc6a3fc5447d" providerId="ADAL" clId="{90CDDAB2-9A97-4254-BF83-DB08D6B7556E}" dt="2022-09-01T19:24:39.465" v="262" actId="478"/>
          <ac:picMkLst>
            <pc:docMk/>
            <pc:sldMk cId="3057695466" sldId="257"/>
            <ac:picMk id="8" creationId="{9D7B85C6-11D1-564F-AAB1-A296921B774B}"/>
          </ac:picMkLst>
        </pc:picChg>
      </pc:sldChg>
      <pc:sldChg chg="addSp delSp modSp add del mod">
        <pc:chgData name="Fabiano" userId="5b80093b-c70f-4684-9b7c-fc6a3fc5447d" providerId="ADAL" clId="{90CDDAB2-9A97-4254-BF83-DB08D6B7556E}" dt="2022-09-15T15:26:15.650" v="11898" actId="47"/>
        <pc:sldMkLst>
          <pc:docMk/>
          <pc:sldMk cId="2691485321" sldId="290"/>
        </pc:sldMkLst>
        <pc:spChg chg="del">
          <ac:chgData name="Fabiano" userId="5b80093b-c70f-4684-9b7c-fc6a3fc5447d" providerId="ADAL" clId="{90CDDAB2-9A97-4254-BF83-DB08D6B7556E}" dt="2022-09-15T14:13:04.007" v="11230" actId="478"/>
          <ac:spMkLst>
            <pc:docMk/>
            <pc:sldMk cId="2691485321" sldId="290"/>
            <ac:spMk id="2" creationId="{F69BC9CF-D614-4DBD-B454-EE875D5B1FE9}"/>
          </ac:spMkLst>
        </pc:spChg>
        <pc:spChg chg="del mod topLvl">
          <ac:chgData name="Fabiano" userId="5b80093b-c70f-4684-9b7c-fc6a3fc5447d" providerId="ADAL" clId="{90CDDAB2-9A97-4254-BF83-DB08D6B7556E}" dt="2022-09-15T14:13:22.516" v="11234" actId="478"/>
          <ac:spMkLst>
            <pc:docMk/>
            <pc:sldMk cId="2691485321" sldId="290"/>
            <ac:spMk id="4" creationId="{9034C956-1D5E-43D5-A405-23AB1749FB55}"/>
          </ac:spMkLst>
        </pc:spChg>
        <pc:spChg chg="mod topLvl">
          <ac:chgData name="Fabiano" userId="5b80093b-c70f-4684-9b7c-fc6a3fc5447d" providerId="ADAL" clId="{90CDDAB2-9A97-4254-BF83-DB08D6B7556E}" dt="2022-09-15T14:13:19.011" v="11233" actId="165"/>
          <ac:spMkLst>
            <pc:docMk/>
            <pc:sldMk cId="2691485321" sldId="290"/>
            <ac:spMk id="7" creationId="{A49B0882-E30E-454F-A45E-C87F36828AFE}"/>
          </ac:spMkLst>
        </pc:spChg>
        <pc:spChg chg="mod topLvl">
          <ac:chgData name="Fabiano" userId="5b80093b-c70f-4684-9b7c-fc6a3fc5447d" providerId="ADAL" clId="{90CDDAB2-9A97-4254-BF83-DB08D6B7556E}" dt="2022-09-15T14:13:19.011" v="11233" actId="165"/>
          <ac:spMkLst>
            <pc:docMk/>
            <pc:sldMk cId="2691485321" sldId="290"/>
            <ac:spMk id="9" creationId="{6EDEB022-2A81-4F18-B43B-D3C4EC37E93B}"/>
          </ac:spMkLst>
        </pc:spChg>
        <pc:spChg chg="del">
          <ac:chgData name="Fabiano" userId="5b80093b-c70f-4684-9b7c-fc6a3fc5447d" providerId="ADAL" clId="{90CDDAB2-9A97-4254-BF83-DB08D6B7556E}" dt="2022-09-15T14:11:55.121" v="11212" actId="478"/>
          <ac:spMkLst>
            <pc:docMk/>
            <pc:sldMk cId="2691485321" sldId="290"/>
            <ac:spMk id="17" creationId="{7D2ECC3F-B375-4321-8074-74C80A6B14AF}"/>
          </ac:spMkLst>
        </pc:spChg>
        <pc:spChg chg="add del mod">
          <ac:chgData name="Fabiano" userId="5b80093b-c70f-4684-9b7c-fc6a3fc5447d" providerId="ADAL" clId="{90CDDAB2-9A97-4254-BF83-DB08D6B7556E}" dt="2022-09-15T14:12:45.321" v="11223"/>
          <ac:spMkLst>
            <pc:docMk/>
            <pc:sldMk cId="2691485321" sldId="290"/>
            <ac:spMk id="29" creationId="{F4531AB0-B5C4-4059-9981-0C4A4D3FA559}"/>
          </ac:spMkLst>
        </pc:spChg>
        <pc:spChg chg="del">
          <ac:chgData name="Fabiano" userId="5b80093b-c70f-4684-9b7c-fc6a3fc5447d" providerId="ADAL" clId="{90CDDAB2-9A97-4254-BF83-DB08D6B7556E}" dt="2022-09-15T14:11:53.744" v="11210" actId="478"/>
          <ac:spMkLst>
            <pc:docMk/>
            <pc:sldMk cId="2691485321" sldId="290"/>
            <ac:spMk id="33" creationId="{E8BCEAFF-23DB-4E29-BEA6-54DE146472C4}"/>
          </ac:spMkLst>
        </pc:spChg>
        <pc:spChg chg="add del">
          <ac:chgData name="Fabiano" userId="5b80093b-c70f-4684-9b7c-fc6a3fc5447d" providerId="ADAL" clId="{90CDDAB2-9A97-4254-BF83-DB08D6B7556E}" dt="2022-09-15T14:13:00.096" v="11228" actId="478"/>
          <ac:spMkLst>
            <pc:docMk/>
            <pc:sldMk cId="2691485321" sldId="290"/>
            <ac:spMk id="34" creationId="{299AEABC-C27D-4E7C-9440-E929E7E1AAB9}"/>
          </ac:spMkLst>
        </pc:spChg>
        <pc:spChg chg="del">
          <ac:chgData name="Fabiano" userId="5b80093b-c70f-4684-9b7c-fc6a3fc5447d" providerId="ADAL" clId="{90CDDAB2-9A97-4254-BF83-DB08D6B7556E}" dt="2022-09-15T14:12:04.113" v="11216" actId="478"/>
          <ac:spMkLst>
            <pc:docMk/>
            <pc:sldMk cId="2691485321" sldId="290"/>
            <ac:spMk id="35" creationId="{67503578-AA02-41A1-8703-4F2A550C9CEB}"/>
          </ac:spMkLst>
        </pc:spChg>
        <pc:grpChg chg="add del">
          <ac:chgData name="Fabiano" userId="5b80093b-c70f-4684-9b7c-fc6a3fc5447d" providerId="ADAL" clId="{90CDDAB2-9A97-4254-BF83-DB08D6B7556E}" dt="2022-09-15T14:13:19.011" v="11233" actId="165"/>
          <ac:grpSpMkLst>
            <pc:docMk/>
            <pc:sldMk cId="2691485321" sldId="290"/>
            <ac:grpSpMk id="14" creationId="{D4FCBDFF-7F7D-4899-973B-FB2A6D524082}"/>
          </ac:grpSpMkLst>
        </pc:grpChg>
        <pc:grpChg chg="del">
          <ac:chgData name="Fabiano" userId="5b80093b-c70f-4684-9b7c-fc6a3fc5447d" providerId="ADAL" clId="{90CDDAB2-9A97-4254-BF83-DB08D6B7556E}" dt="2022-09-15T14:11:54.251" v="11211" actId="478"/>
          <ac:grpSpMkLst>
            <pc:docMk/>
            <pc:sldMk cId="2691485321" sldId="290"/>
            <ac:grpSpMk id="41" creationId="{A014A226-3A7A-4799-98DA-CAC9778CCCED}"/>
          </ac:grpSpMkLst>
        </pc:grpChg>
        <pc:grpChg chg="del">
          <ac:chgData name="Fabiano" userId="5b80093b-c70f-4684-9b7c-fc6a3fc5447d" providerId="ADAL" clId="{90CDDAB2-9A97-4254-BF83-DB08D6B7556E}" dt="2022-09-15T14:12:02.719" v="11215" actId="478"/>
          <ac:grpSpMkLst>
            <pc:docMk/>
            <pc:sldMk cId="2691485321" sldId="290"/>
            <ac:grpSpMk id="42" creationId="{D9796BDD-3313-4F74-B3C3-9690C4C33E9E}"/>
          </ac:grpSpMkLst>
        </pc:grpChg>
        <pc:graphicFrameChg chg="add del mod">
          <ac:chgData name="Fabiano" userId="5b80093b-c70f-4684-9b7c-fc6a3fc5447d" providerId="ADAL" clId="{90CDDAB2-9A97-4254-BF83-DB08D6B7556E}" dt="2022-09-15T14:46:25.739" v="11593"/>
          <ac:graphicFrameMkLst>
            <pc:docMk/>
            <pc:sldMk cId="2691485321" sldId="290"/>
            <ac:graphicFrameMk id="44" creationId="{F3B3387E-39BC-432A-9033-166A9F549FAC}"/>
          </ac:graphicFrameMkLst>
        </pc:graphicFrameChg>
        <pc:picChg chg="del">
          <ac:chgData name="Fabiano" userId="5b80093b-c70f-4684-9b7c-fc6a3fc5447d" providerId="ADAL" clId="{90CDDAB2-9A97-4254-BF83-DB08D6B7556E}" dt="2022-09-15T14:12:05.329" v="11217" actId="478"/>
          <ac:picMkLst>
            <pc:docMk/>
            <pc:sldMk cId="2691485321" sldId="290"/>
            <ac:picMk id="23" creationId="{B7B78C10-A18E-4468-8F75-1EC7D2CDFD35}"/>
          </ac:picMkLst>
        </pc:picChg>
        <pc:picChg chg="add del mod">
          <ac:chgData name="Fabiano" userId="5b80093b-c70f-4684-9b7c-fc6a3fc5447d" providerId="ADAL" clId="{90CDDAB2-9A97-4254-BF83-DB08D6B7556E}" dt="2022-09-15T14:12:45.321" v="11223"/>
          <ac:picMkLst>
            <pc:docMk/>
            <pc:sldMk cId="2691485321" sldId="290"/>
            <ac:picMk id="28" creationId="{F63B80FA-3AAB-421E-99A3-48B52CE06A84}"/>
          </ac:picMkLst>
        </pc:picChg>
        <pc:picChg chg="del">
          <ac:chgData name="Fabiano" userId="5b80093b-c70f-4684-9b7c-fc6a3fc5447d" providerId="ADAL" clId="{90CDDAB2-9A97-4254-BF83-DB08D6B7556E}" dt="2022-09-15T14:13:02.300" v="11229" actId="478"/>
          <ac:picMkLst>
            <pc:docMk/>
            <pc:sldMk cId="2691485321" sldId="290"/>
            <ac:picMk id="40" creationId="{948F9BB6-F788-4A84-B801-46A44F04374F}"/>
          </ac:picMkLst>
        </pc:picChg>
      </pc:sldChg>
      <pc:sldChg chg="addSp delSp modSp mod">
        <pc:chgData name="Fabiano" userId="5b80093b-c70f-4684-9b7c-fc6a3fc5447d" providerId="ADAL" clId="{90CDDAB2-9A97-4254-BF83-DB08D6B7556E}" dt="2022-09-08T13:22:18.523" v="332" actId="6549"/>
        <pc:sldMkLst>
          <pc:docMk/>
          <pc:sldMk cId="2700431037" sldId="355"/>
        </pc:sldMkLst>
        <pc:spChg chg="del">
          <ac:chgData name="Fabiano" userId="5b80093b-c70f-4684-9b7c-fc6a3fc5447d" providerId="ADAL" clId="{90CDDAB2-9A97-4254-BF83-DB08D6B7556E}" dt="2022-09-01T16:46:30.093" v="37" actId="478"/>
          <ac:spMkLst>
            <pc:docMk/>
            <pc:sldMk cId="2700431037" sldId="355"/>
            <ac:spMk id="6" creationId="{65A53161-65A4-6B4C-8DB9-7C95C812C0BD}"/>
          </ac:spMkLst>
        </pc:spChg>
        <pc:spChg chg="add mod ord">
          <ac:chgData name="Fabiano" userId="5b80093b-c70f-4684-9b7c-fc6a3fc5447d" providerId="ADAL" clId="{90CDDAB2-9A97-4254-BF83-DB08D6B7556E}" dt="2022-09-01T17:15:44.030" v="42" actId="167"/>
          <ac:spMkLst>
            <pc:docMk/>
            <pc:sldMk cId="2700431037" sldId="355"/>
            <ac:spMk id="7" creationId="{92EA29AA-ABA1-403C-8F5A-833C6DE870D0}"/>
          </ac:spMkLst>
        </pc:spChg>
        <pc:spChg chg="mod">
          <ac:chgData name="Fabiano" userId="5b80093b-c70f-4684-9b7c-fc6a3fc5447d" providerId="ADAL" clId="{90CDDAB2-9A97-4254-BF83-DB08D6B7556E}" dt="2022-09-08T13:22:18.523" v="332" actId="6549"/>
          <ac:spMkLst>
            <pc:docMk/>
            <pc:sldMk cId="2700431037" sldId="355"/>
            <ac:spMk id="10" creationId="{F0E98709-5A7D-924D-B65F-300FF7CA809F}"/>
          </ac:spMkLst>
        </pc:spChg>
        <pc:picChg chg="del">
          <ac:chgData name="Fabiano" userId="5b80093b-c70f-4684-9b7c-fc6a3fc5447d" providerId="ADAL" clId="{90CDDAB2-9A97-4254-BF83-DB08D6B7556E}" dt="2022-09-01T17:15:07.850" v="38" actId="478"/>
          <ac:picMkLst>
            <pc:docMk/>
            <pc:sldMk cId="2700431037" sldId="355"/>
            <ac:picMk id="5" creationId="{420B8ECB-3187-C841-8318-0058090F50FA}"/>
          </ac:picMkLst>
        </pc:picChg>
        <pc:picChg chg="del">
          <ac:chgData name="Fabiano" userId="5b80093b-c70f-4684-9b7c-fc6a3fc5447d" providerId="ADAL" clId="{90CDDAB2-9A97-4254-BF83-DB08D6B7556E}" dt="2022-09-01T17:15:10.952" v="39" actId="478"/>
          <ac:picMkLst>
            <pc:docMk/>
            <pc:sldMk cId="2700431037" sldId="355"/>
            <ac:picMk id="8" creationId="{CC3A5976-3682-8842-93F8-DB39CFFEC81C}"/>
          </ac:picMkLst>
        </pc:picChg>
        <pc:picChg chg="add mod">
          <ac:chgData name="Fabiano" userId="5b80093b-c70f-4684-9b7c-fc6a3fc5447d" providerId="ADAL" clId="{90CDDAB2-9A97-4254-BF83-DB08D6B7556E}" dt="2022-09-01T17:15:27.731" v="40"/>
          <ac:picMkLst>
            <pc:docMk/>
            <pc:sldMk cId="2700431037" sldId="355"/>
            <ac:picMk id="9" creationId="{A8EB0D78-13CE-4AC6-8AEE-0CE13646C515}"/>
          </ac:picMkLst>
        </pc:picChg>
      </pc:sldChg>
      <pc:sldChg chg="del">
        <pc:chgData name="Fabiano" userId="5b80093b-c70f-4684-9b7c-fc6a3fc5447d" providerId="ADAL" clId="{90CDDAB2-9A97-4254-BF83-DB08D6B7556E}" dt="2022-09-01T18:53:55.634" v="103" actId="47"/>
        <pc:sldMkLst>
          <pc:docMk/>
          <pc:sldMk cId="3952490624" sldId="356"/>
        </pc:sldMkLst>
      </pc:sldChg>
      <pc:sldChg chg="delSp del mod">
        <pc:chgData name="Fabiano" userId="5b80093b-c70f-4684-9b7c-fc6a3fc5447d" providerId="ADAL" clId="{90CDDAB2-9A97-4254-BF83-DB08D6B7556E}" dt="2022-09-01T18:50:23.836" v="75" actId="47"/>
        <pc:sldMkLst>
          <pc:docMk/>
          <pc:sldMk cId="2657355573" sldId="357"/>
        </pc:sldMkLst>
        <pc:spChg chg="del">
          <ac:chgData name="Fabiano" userId="5b80093b-c70f-4684-9b7c-fc6a3fc5447d" providerId="ADAL" clId="{90CDDAB2-9A97-4254-BF83-DB08D6B7556E}" dt="2022-09-01T17:17:00.861" v="70" actId="478"/>
          <ac:spMkLst>
            <pc:docMk/>
            <pc:sldMk cId="2657355573" sldId="357"/>
            <ac:spMk id="4" creationId="{A89C167A-B0C2-DE4C-8B38-055D64CFADE2}"/>
          </ac:spMkLst>
        </pc:spChg>
      </pc:sldChg>
      <pc:sldChg chg="del">
        <pc:chgData name="Fabiano" userId="5b80093b-c70f-4684-9b7c-fc6a3fc5447d" providerId="ADAL" clId="{90CDDAB2-9A97-4254-BF83-DB08D6B7556E}" dt="2022-09-01T18:51:28.345" v="84" actId="47"/>
        <pc:sldMkLst>
          <pc:docMk/>
          <pc:sldMk cId="4155972973" sldId="358"/>
        </pc:sldMkLst>
      </pc:sldChg>
      <pc:sldChg chg="del">
        <pc:chgData name="Fabiano" userId="5b80093b-c70f-4684-9b7c-fc6a3fc5447d" providerId="ADAL" clId="{90CDDAB2-9A97-4254-BF83-DB08D6B7556E}" dt="2022-09-01T19:02:15.802" v="107" actId="47"/>
        <pc:sldMkLst>
          <pc:docMk/>
          <pc:sldMk cId="3381759257" sldId="359"/>
        </pc:sldMkLst>
      </pc:sldChg>
      <pc:sldChg chg="del">
        <pc:chgData name="Fabiano" userId="5b80093b-c70f-4684-9b7c-fc6a3fc5447d" providerId="ADAL" clId="{90CDDAB2-9A97-4254-BF83-DB08D6B7556E}" dt="2022-09-01T19:07:42.840" v="124" actId="47"/>
        <pc:sldMkLst>
          <pc:docMk/>
          <pc:sldMk cId="868732798" sldId="360"/>
        </pc:sldMkLst>
      </pc:sldChg>
      <pc:sldChg chg="del">
        <pc:chgData name="Fabiano" userId="5b80093b-c70f-4684-9b7c-fc6a3fc5447d" providerId="ADAL" clId="{90CDDAB2-9A97-4254-BF83-DB08D6B7556E}" dt="2022-09-01T19:02:57.363" v="112" actId="47"/>
        <pc:sldMkLst>
          <pc:docMk/>
          <pc:sldMk cId="3183099325" sldId="361"/>
        </pc:sldMkLst>
      </pc:sldChg>
      <pc:sldChg chg="del">
        <pc:chgData name="Fabiano" userId="5b80093b-c70f-4684-9b7c-fc6a3fc5447d" providerId="ADAL" clId="{90CDDAB2-9A97-4254-BF83-DB08D6B7556E}" dt="2022-09-01T19:09:01.157" v="142" actId="47"/>
        <pc:sldMkLst>
          <pc:docMk/>
          <pc:sldMk cId="1636096571" sldId="363"/>
        </pc:sldMkLst>
      </pc:sldChg>
      <pc:sldChg chg="del">
        <pc:chgData name="Fabiano" userId="5b80093b-c70f-4684-9b7c-fc6a3fc5447d" providerId="ADAL" clId="{90CDDAB2-9A97-4254-BF83-DB08D6B7556E}" dt="2022-09-01T19:08:43.629" v="139" actId="47"/>
        <pc:sldMkLst>
          <pc:docMk/>
          <pc:sldMk cId="1035266738" sldId="365"/>
        </pc:sldMkLst>
      </pc:sldChg>
      <pc:sldChg chg="del">
        <pc:chgData name="Fabiano" userId="5b80093b-c70f-4684-9b7c-fc6a3fc5447d" providerId="ADAL" clId="{90CDDAB2-9A97-4254-BF83-DB08D6B7556E}" dt="2022-09-01T19:11:32.527" v="194" actId="47"/>
        <pc:sldMkLst>
          <pc:docMk/>
          <pc:sldMk cId="1741594289" sldId="368"/>
        </pc:sldMkLst>
      </pc:sldChg>
      <pc:sldChg chg="del">
        <pc:chgData name="Fabiano" userId="5b80093b-c70f-4684-9b7c-fc6a3fc5447d" providerId="ADAL" clId="{90CDDAB2-9A97-4254-BF83-DB08D6B7556E}" dt="2022-09-01T19:11:08.927" v="191" actId="47"/>
        <pc:sldMkLst>
          <pc:docMk/>
          <pc:sldMk cId="608215414" sldId="369"/>
        </pc:sldMkLst>
      </pc:sldChg>
      <pc:sldChg chg="del">
        <pc:chgData name="Fabiano" userId="5b80093b-c70f-4684-9b7c-fc6a3fc5447d" providerId="ADAL" clId="{90CDDAB2-9A97-4254-BF83-DB08D6B7556E}" dt="2022-09-01T19:13:26.985" v="205" actId="47"/>
        <pc:sldMkLst>
          <pc:docMk/>
          <pc:sldMk cId="487767539" sldId="370"/>
        </pc:sldMkLst>
      </pc:sldChg>
      <pc:sldChg chg="del">
        <pc:chgData name="Fabiano" userId="5b80093b-c70f-4684-9b7c-fc6a3fc5447d" providerId="ADAL" clId="{90CDDAB2-9A97-4254-BF83-DB08D6B7556E}" dt="2022-09-01T19:22:53.904" v="249" actId="47"/>
        <pc:sldMkLst>
          <pc:docMk/>
          <pc:sldMk cId="1922238497" sldId="373"/>
        </pc:sldMkLst>
      </pc:sldChg>
      <pc:sldChg chg="del">
        <pc:chgData name="Fabiano" userId="5b80093b-c70f-4684-9b7c-fc6a3fc5447d" providerId="ADAL" clId="{90CDDAB2-9A97-4254-BF83-DB08D6B7556E}" dt="2022-09-01T19:23:36.363" v="253" actId="47"/>
        <pc:sldMkLst>
          <pc:docMk/>
          <pc:sldMk cId="898989670" sldId="374"/>
        </pc:sldMkLst>
      </pc:sldChg>
      <pc:sldChg chg="del">
        <pc:chgData name="Fabiano" userId="5b80093b-c70f-4684-9b7c-fc6a3fc5447d" providerId="ADAL" clId="{90CDDAB2-9A97-4254-BF83-DB08D6B7556E}" dt="2022-09-01T19:03:37.116" v="119" actId="47"/>
        <pc:sldMkLst>
          <pc:docMk/>
          <pc:sldMk cId="1584586868" sldId="375"/>
        </pc:sldMkLst>
      </pc:sldChg>
      <pc:sldChg chg="del">
        <pc:chgData name="Fabiano" userId="5b80093b-c70f-4684-9b7c-fc6a3fc5447d" providerId="ADAL" clId="{90CDDAB2-9A97-4254-BF83-DB08D6B7556E}" dt="2022-09-01T19:24:02.945" v="257" actId="47"/>
        <pc:sldMkLst>
          <pc:docMk/>
          <pc:sldMk cId="1395974469" sldId="376"/>
        </pc:sldMkLst>
      </pc:sldChg>
      <pc:sldChg chg="del">
        <pc:chgData name="Fabiano" userId="5b80093b-c70f-4684-9b7c-fc6a3fc5447d" providerId="ADAL" clId="{90CDDAB2-9A97-4254-BF83-DB08D6B7556E}" dt="2022-09-01T18:52:12.081" v="90" actId="47"/>
        <pc:sldMkLst>
          <pc:docMk/>
          <pc:sldMk cId="1849345297" sldId="483"/>
        </pc:sldMkLst>
      </pc:sldChg>
      <pc:sldChg chg="del">
        <pc:chgData name="Fabiano" userId="5b80093b-c70f-4684-9b7c-fc6a3fc5447d" providerId="ADAL" clId="{90CDDAB2-9A97-4254-BF83-DB08D6B7556E}" dt="2022-09-01T19:10:08.247" v="183" actId="47"/>
        <pc:sldMkLst>
          <pc:docMk/>
          <pc:sldMk cId="797602392" sldId="484"/>
        </pc:sldMkLst>
      </pc:sldChg>
      <pc:sldChg chg="del">
        <pc:chgData name="Fabiano" userId="5b80093b-c70f-4684-9b7c-fc6a3fc5447d" providerId="ADAL" clId="{90CDDAB2-9A97-4254-BF83-DB08D6B7556E}" dt="2022-09-01T18:53:17.906" v="98" actId="47"/>
        <pc:sldMkLst>
          <pc:docMk/>
          <pc:sldMk cId="4081831384" sldId="881"/>
        </pc:sldMkLst>
      </pc:sldChg>
      <pc:sldChg chg="addSp modSp">
        <pc:chgData name="Fabiano" userId="5b80093b-c70f-4684-9b7c-fc6a3fc5447d" providerId="ADAL" clId="{90CDDAB2-9A97-4254-BF83-DB08D6B7556E}" dt="2022-09-01T19:28:00.100" v="327"/>
        <pc:sldMkLst>
          <pc:docMk/>
          <pc:sldMk cId="3859552233" sldId="882"/>
        </pc:sldMkLst>
        <pc:picChg chg="add mod">
          <ac:chgData name="Fabiano" userId="5b80093b-c70f-4684-9b7c-fc6a3fc5447d" providerId="ADAL" clId="{90CDDAB2-9A97-4254-BF83-DB08D6B7556E}" dt="2022-09-01T19:28:00.100" v="327"/>
          <ac:picMkLst>
            <pc:docMk/>
            <pc:sldMk cId="3859552233" sldId="882"/>
            <ac:picMk id="4" creationId="{012D40A4-2597-42ED-A3AB-6E684B517B4C}"/>
          </ac:picMkLst>
        </pc:picChg>
      </pc:sldChg>
      <pc:sldChg chg="addSp modSp">
        <pc:chgData name="Fabiano" userId="5b80093b-c70f-4684-9b7c-fc6a3fc5447d" providerId="ADAL" clId="{90CDDAB2-9A97-4254-BF83-DB08D6B7556E}" dt="2022-09-01T19:10:36.867" v="186" actId="1076"/>
        <pc:sldMkLst>
          <pc:docMk/>
          <pc:sldMk cId="3428747093" sldId="883"/>
        </pc:sldMkLst>
        <pc:picChg chg="add mod">
          <ac:chgData name="Fabiano" userId="5b80093b-c70f-4684-9b7c-fc6a3fc5447d" providerId="ADAL" clId="{90CDDAB2-9A97-4254-BF83-DB08D6B7556E}" dt="2022-09-01T19:10:36.867" v="186" actId="1076"/>
          <ac:picMkLst>
            <pc:docMk/>
            <pc:sldMk cId="3428747093" sldId="883"/>
            <ac:picMk id="4" creationId="{6FB09F28-479D-4EF1-B473-91AF2695971C}"/>
          </ac:picMkLst>
        </pc:picChg>
      </pc:sldChg>
      <pc:sldChg chg="addSp modSp del">
        <pc:chgData name="Fabiano" userId="5b80093b-c70f-4684-9b7c-fc6a3fc5447d" providerId="ADAL" clId="{90CDDAB2-9A97-4254-BF83-DB08D6B7556E}" dt="2022-09-13T13:14:50.462" v="6209" actId="2696"/>
        <pc:sldMkLst>
          <pc:docMk/>
          <pc:sldMk cId="302576834" sldId="884"/>
        </pc:sldMkLst>
        <pc:picChg chg="add mod">
          <ac:chgData name="Fabiano" userId="5b80093b-c70f-4684-9b7c-fc6a3fc5447d" providerId="ADAL" clId="{90CDDAB2-9A97-4254-BF83-DB08D6B7556E}" dt="2022-09-01T19:22:26.027" v="244"/>
          <ac:picMkLst>
            <pc:docMk/>
            <pc:sldMk cId="302576834" sldId="884"/>
            <ac:picMk id="4" creationId="{79B060CA-DD33-4FB8-B76F-DA3E24A75369}"/>
          </ac:picMkLst>
        </pc:picChg>
      </pc:sldChg>
      <pc:sldChg chg="del">
        <pc:chgData name="Fabiano" userId="5b80093b-c70f-4684-9b7c-fc6a3fc5447d" providerId="ADAL" clId="{90CDDAB2-9A97-4254-BF83-DB08D6B7556E}" dt="2022-09-01T19:17:19.524" v="207" actId="47"/>
        <pc:sldMkLst>
          <pc:docMk/>
          <pc:sldMk cId="961306725" sldId="885"/>
        </pc:sldMkLst>
      </pc:sldChg>
      <pc:sldChg chg="del">
        <pc:chgData name="Fabiano" userId="5b80093b-c70f-4684-9b7c-fc6a3fc5447d" providerId="ADAL" clId="{90CDDAB2-9A97-4254-BF83-DB08D6B7556E}" dt="2022-09-01T19:13:07.754" v="202" actId="47"/>
        <pc:sldMkLst>
          <pc:docMk/>
          <pc:sldMk cId="3394645925" sldId="887"/>
        </pc:sldMkLst>
      </pc:sldChg>
      <pc:sldChg chg="del">
        <pc:chgData name="Fabiano" userId="5b80093b-c70f-4684-9b7c-fc6a3fc5447d" providerId="ADAL" clId="{90CDDAB2-9A97-4254-BF83-DB08D6B7556E}" dt="2022-09-01T19:21:59.657" v="242" actId="47"/>
        <pc:sldMkLst>
          <pc:docMk/>
          <pc:sldMk cId="2412013227" sldId="891"/>
        </pc:sldMkLst>
      </pc:sldChg>
      <pc:sldChg chg="del">
        <pc:chgData name="Fabiano" userId="5b80093b-c70f-4684-9b7c-fc6a3fc5447d" providerId="ADAL" clId="{90CDDAB2-9A97-4254-BF83-DB08D6B7556E}" dt="2022-09-01T19:24:31.990" v="260" actId="47"/>
        <pc:sldMkLst>
          <pc:docMk/>
          <pc:sldMk cId="1704423857" sldId="892"/>
        </pc:sldMkLst>
      </pc:sldChg>
      <pc:sldChg chg="del">
        <pc:chgData name="Fabiano" userId="5b80093b-c70f-4684-9b7c-fc6a3fc5447d" providerId="ADAL" clId="{90CDDAB2-9A97-4254-BF83-DB08D6B7556E}" dt="2022-09-01T19:12:14.834" v="198" actId="47"/>
        <pc:sldMkLst>
          <pc:docMk/>
          <pc:sldMk cId="3029238172" sldId="893"/>
        </pc:sldMkLst>
      </pc:sldChg>
      <pc:sldChg chg="addSp delSp modSp add mod">
        <pc:chgData name="Fabiano" userId="5b80093b-c70f-4684-9b7c-fc6a3fc5447d" providerId="ADAL" clId="{90CDDAB2-9A97-4254-BF83-DB08D6B7556E}" dt="2022-09-15T13:49:19.658" v="11126" actId="6549"/>
        <pc:sldMkLst>
          <pc:docMk/>
          <pc:sldMk cId="2865800732" sldId="894"/>
        </pc:sldMkLst>
        <pc:spChg chg="add mod">
          <ac:chgData name="Fabiano" userId="5b80093b-c70f-4684-9b7c-fc6a3fc5447d" providerId="ADAL" clId="{90CDDAB2-9A97-4254-BF83-DB08D6B7556E}" dt="2022-09-15T13:49:19.658" v="11126" actId="6549"/>
          <ac:spMkLst>
            <pc:docMk/>
            <pc:sldMk cId="2865800732" sldId="894"/>
            <ac:spMk id="5" creationId="{A9EC0861-FDB2-4F6E-84A4-0471FA3564D9}"/>
          </ac:spMkLst>
        </pc:spChg>
        <pc:spChg chg="add mod">
          <ac:chgData name="Fabiano" userId="5b80093b-c70f-4684-9b7c-fc6a3fc5447d" providerId="ADAL" clId="{90CDDAB2-9A97-4254-BF83-DB08D6B7556E}" dt="2022-09-01T17:17:36.290" v="72" actId="207"/>
          <ac:spMkLst>
            <pc:docMk/>
            <pc:sldMk cId="2865800732" sldId="894"/>
            <ac:spMk id="6" creationId="{2CE1FD0E-2C0F-40E9-9499-47C3989D52CF}"/>
          </ac:spMkLst>
        </pc:spChg>
        <pc:spChg chg="del">
          <ac:chgData name="Fabiano" userId="5b80093b-c70f-4684-9b7c-fc6a3fc5447d" providerId="ADAL" clId="{90CDDAB2-9A97-4254-BF83-DB08D6B7556E}" dt="2022-09-01T17:16:56.548" v="69" actId="478"/>
          <ac:spMkLst>
            <pc:docMk/>
            <pc:sldMk cId="2865800732" sldId="894"/>
            <ac:spMk id="7" creationId="{92EA29AA-ABA1-403C-8F5A-833C6DE870D0}"/>
          </ac:spMkLst>
        </pc:spChg>
        <pc:spChg chg="del">
          <ac:chgData name="Fabiano" userId="5b80093b-c70f-4684-9b7c-fc6a3fc5447d" providerId="ADAL" clId="{90CDDAB2-9A97-4254-BF83-DB08D6B7556E}" dt="2022-09-01T17:16:54.583" v="68" actId="478"/>
          <ac:spMkLst>
            <pc:docMk/>
            <pc:sldMk cId="2865800732" sldId="894"/>
            <ac:spMk id="10" creationId="{F0E98709-5A7D-924D-B65F-300FF7CA809F}"/>
          </ac:spMkLst>
        </pc:spChg>
        <pc:picChg chg="mod">
          <ac:chgData name="Fabiano" userId="5b80093b-c70f-4684-9b7c-fc6a3fc5447d" providerId="ADAL" clId="{90CDDAB2-9A97-4254-BF83-DB08D6B7556E}" dt="2022-09-01T17:16:50.157" v="67" actId="1076"/>
          <ac:picMkLst>
            <pc:docMk/>
            <pc:sldMk cId="2865800732" sldId="894"/>
            <ac:picMk id="9" creationId="{A8EB0D78-13CE-4AC6-8AEE-0CE13646C515}"/>
          </ac:picMkLst>
        </pc:picChg>
      </pc:sldChg>
      <pc:sldChg chg="addSp delSp modSp add mod ord">
        <pc:chgData name="Fabiano" userId="5b80093b-c70f-4684-9b7c-fc6a3fc5447d" providerId="ADAL" clId="{90CDDAB2-9A97-4254-BF83-DB08D6B7556E}" dt="2022-09-14T17:43:30.635" v="10234" actId="14100"/>
        <pc:sldMkLst>
          <pc:docMk/>
          <pc:sldMk cId="1055818055" sldId="895"/>
        </pc:sldMkLst>
        <pc:spChg chg="del">
          <ac:chgData name="Fabiano" userId="5b80093b-c70f-4684-9b7c-fc6a3fc5447d" providerId="ADAL" clId="{90CDDAB2-9A97-4254-BF83-DB08D6B7556E}" dt="2022-09-01T18:51:05.475" v="79" actId="478"/>
          <ac:spMkLst>
            <pc:docMk/>
            <pc:sldMk cId="1055818055" sldId="895"/>
            <ac:spMk id="5" creationId="{A9EC0861-FDB2-4F6E-84A4-0471FA3564D9}"/>
          </ac:spMkLst>
        </pc:spChg>
        <pc:spChg chg="del">
          <ac:chgData name="Fabiano" userId="5b80093b-c70f-4684-9b7c-fc6a3fc5447d" providerId="ADAL" clId="{90CDDAB2-9A97-4254-BF83-DB08D6B7556E}" dt="2022-09-01T18:51:05.475" v="79" actId="478"/>
          <ac:spMkLst>
            <pc:docMk/>
            <pc:sldMk cId="1055818055" sldId="895"/>
            <ac:spMk id="6" creationId="{2CE1FD0E-2C0F-40E9-9499-47C3989D52CF}"/>
          </ac:spMkLst>
        </pc:spChg>
        <pc:spChg chg="add mod">
          <ac:chgData name="Fabiano" userId="5b80093b-c70f-4684-9b7c-fc6a3fc5447d" providerId="ADAL" clId="{90CDDAB2-9A97-4254-BF83-DB08D6B7556E}" dt="2022-09-01T18:51:11.348" v="81" actId="207"/>
          <ac:spMkLst>
            <pc:docMk/>
            <pc:sldMk cId="1055818055" sldId="895"/>
            <ac:spMk id="7" creationId="{EEA28453-3640-4C0C-9727-553687ADB7FE}"/>
          </ac:spMkLst>
        </pc:spChg>
        <pc:spChg chg="add mod">
          <ac:chgData name="Fabiano" userId="5b80093b-c70f-4684-9b7c-fc6a3fc5447d" providerId="ADAL" clId="{90CDDAB2-9A97-4254-BF83-DB08D6B7556E}" dt="2022-09-14T12:18:53.434" v="9095" actId="20577"/>
          <ac:spMkLst>
            <pc:docMk/>
            <pc:sldMk cId="1055818055" sldId="895"/>
            <ac:spMk id="8" creationId="{F85FBDF7-3560-459A-942D-7BF469F556F3}"/>
          </ac:spMkLst>
        </pc:spChg>
        <pc:spChg chg="add mod">
          <ac:chgData name="Fabiano" userId="5b80093b-c70f-4684-9b7c-fc6a3fc5447d" providerId="ADAL" clId="{90CDDAB2-9A97-4254-BF83-DB08D6B7556E}" dt="2022-09-14T17:43:27.370" v="10233" actId="14100"/>
          <ac:spMkLst>
            <pc:docMk/>
            <pc:sldMk cId="1055818055" sldId="895"/>
            <ac:spMk id="10" creationId="{C9E95703-3581-4EE6-A2F3-53AE729B4F43}"/>
          </ac:spMkLst>
        </pc:spChg>
        <pc:spChg chg="add mod">
          <ac:chgData name="Fabiano" userId="5b80093b-c70f-4684-9b7c-fc6a3fc5447d" providerId="ADAL" clId="{90CDDAB2-9A97-4254-BF83-DB08D6B7556E}" dt="2022-09-14T17:43:30.635" v="10234" actId="14100"/>
          <ac:spMkLst>
            <pc:docMk/>
            <pc:sldMk cId="1055818055" sldId="895"/>
            <ac:spMk id="11" creationId="{62D88D98-C3E3-4689-8E5C-B9A968240C5A}"/>
          </ac:spMkLst>
        </pc:spChg>
        <pc:picChg chg="add mod">
          <ac:chgData name="Fabiano" userId="5b80093b-c70f-4684-9b7c-fc6a3fc5447d" providerId="ADAL" clId="{90CDDAB2-9A97-4254-BF83-DB08D6B7556E}" dt="2022-09-08T13:29:43.914" v="414" actId="1076"/>
          <ac:picMkLst>
            <pc:docMk/>
            <pc:sldMk cId="1055818055" sldId="895"/>
            <ac:picMk id="3" creationId="{8FCE4C54-13BB-4327-A214-75D019355A63}"/>
          </ac:picMkLst>
        </pc:picChg>
        <pc:picChg chg="add mod">
          <ac:chgData name="Fabiano" userId="5b80093b-c70f-4684-9b7c-fc6a3fc5447d" providerId="ADAL" clId="{90CDDAB2-9A97-4254-BF83-DB08D6B7556E}" dt="2022-09-08T13:29:56.763" v="416" actId="1076"/>
          <ac:picMkLst>
            <pc:docMk/>
            <pc:sldMk cId="1055818055" sldId="895"/>
            <ac:picMk id="5" creationId="{23A99067-20BA-42A8-AC50-7B670BAB365E}"/>
          </ac:picMkLst>
        </pc:picChg>
      </pc:sldChg>
      <pc:sldChg chg="addSp delSp modSp add mod">
        <pc:chgData name="Fabiano" userId="5b80093b-c70f-4684-9b7c-fc6a3fc5447d" providerId="ADAL" clId="{90CDDAB2-9A97-4254-BF83-DB08D6B7556E}" dt="2022-09-14T17:14:38.457" v="10169" actId="20577"/>
        <pc:sldMkLst>
          <pc:docMk/>
          <pc:sldMk cId="3639869152" sldId="896"/>
        </pc:sldMkLst>
        <pc:spChg chg="add mod">
          <ac:chgData name="Fabiano" userId="5b80093b-c70f-4684-9b7c-fc6a3fc5447d" providerId="ADAL" clId="{90CDDAB2-9A97-4254-BF83-DB08D6B7556E}" dt="2022-09-12T19:59:28.311" v="6027" actId="1582"/>
          <ac:spMkLst>
            <pc:docMk/>
            <pc:sldMk cId="3639869152" sldId="896"/>
            <ac:spMk id="2" creationId="{1DA81FA8-A895-44ED-A1E2-CDC4DF33B5F8}"/>
          </ac:spMkLst>
        </pc:spChg>
        <pc:spChg chg="add mod">
          <ac:chgData name="Fabiano" userId="5b80093b-c70f-4684-9b7c-fc6a3fc5447d" providerId="ADAL" clId="{90CDDAB2-9A97-4254-BF83-DB08D6B7556E}" dt="2022-09-08T13:51:44.211" v="427" actId="1076"/>
          <ac:spMkLst>
            <pc:docMk/>
            <pc:sldMk cId="3639869152" sldId="896"/>
            <ac:spMk id="6" creationId="{D8916323-19CD-459A-9D50-A6FA967C0A92}"/>
          </ac:spMkLst>
        </pc:spChg>
        <pc:spChg chg="del">
          <ac:chgData name="Fabiano" userId="5b80093b-c70f-4684-9b7c-fc6a3fc5447d" providerId="ADAL" clId="{90CDDAB2-9A97-4254-BF83-DB08D6B7556E}" dt="2022-09-01T18:51:49.190" v="87" actId="478"/>
          <ac:spMkLst>
            <pc:docMk/>
            <pc:sldMk cId="3639869152" sldId="896"/>
            <ac:spMk id="7" creationId="{EEA28453-3640-4C0C-9727-553687ADB7FE}"/>
          </ac:spMkLst>
        </pc:spChg>
        <pc:spChg chg="del">
          <ac:chgData name="Fabiano" userId="5b80093b-c70f-4684-9b7c-fc6a3fc5447d" providerId="ADAL" clId="{90CDDAB2-9A97-4254-BF83-DB08D6B7556E}" dt="2022-09-01T18:51:46.107" v="86" actId="478"/>
          <ac:spMkLst>
            <pc:docMk/>
            <pc:sldMk cId="3639869152" sldId="896"/>
            <ac:spMk id="8" creationId="{F85FBDF7-3560-459A-942D-7BF469F556F3}"/>
          </ac:spMkLst>
        </pc:spChg>
        <pc:spChg chg="add del">
          <ac:chgData name="Fabiano" userId="5b80093b-c70f-4684-9b7c-fc6a3fc5447d" providerId="ADAL" clId="{90CDDAB2-9A97-4254-BF83-DB08D6B7556E}" dt="2022-09-08T14:29:19.223" v="462" actId="478"/>
          <ac:spMkLst>
            <pc:docMk/>
            <pc:sldMk cId="3639869152" sldId="896"/>
            <ac:spMk id="10" creationId="{0023B6E1-0CC5-4A56-9416-12CD37AFECA4}"/>
          </ac:spMkLst>
        </pc:spChg>
        <pc:spChg chg="del">
          <ac:chgData name="Fabiano" userId="5b80093b-c70f-4684-9b7c-fc6a3fc5447d" providerId="ADAL" clId="{90CDDAB2-9A97-4254-BF83-DB08D6B7556E}" dt="2022-09-01T18:51:46.107" v="86" actId="478"/>
          <ac:spMkLst>
            <pc:docMk/>
            <pc:sldMk cId="3639869152" sldId="896"/>
            <ac:spMk id="10" creationId="{C9E95703-3581-4EE6-A2F3-53AE729B4F43}"/>
          </ac:spMkLst>
        </pc:spChg>
        <pc:spChg chg="add del mod">
          <ac:chgData name="Fabiano" userId="5b80093b-c70f-4684-9b7c-fc6a3fc5447d" providerId="ADAL" clId="{90CDDAB2-9A97-4254-BF83-DB08D6B7556E}" dt="2022-09-08T13:51:38.004" v="426" actId="478"/>
          <ac:spMkLst>
            <pc:docMk/>
            <pc:sldMk cId="3639869152" sldId="896"/>
            <ac:spMk id="11" creationId="{4D80E638-0BB7-452F-BF52-438024980637}"/>
          </ac:spMkLst>
        </pc:spChg>
        <pc:spChg chg="add mod">
          <ac:chgData name="Fabiano" userId="5b80093b-c70f-4684-9b7c-fc6a3fc5447d" providerId="ADAL" clId="{90CDDAB2-9A97-4254-BF83-DB08D6B7556E}" dt="2022-09-08T14:36:23.746" v="523" actId="20577"/>
          <ac:spMkLst>
            <pc:docMk/>
            <pc:sldMk cId="3639869152" sldId="896"/>
            <ac:spMk id="12" creationId="{83C84C5E-3B29-4DD3-833B-092C445EA142}"/>
          </ac:spMkLst>
        </pc:spChg>
        <pc:spChg chg="add mod">
          <ac:chgData name="Fabiano" userId="5b80093b-c70f-4684-9b7c-fc6a3fc5447d" providerId="ADAL" clId="{90CDDAB2-9A97-4254-BF83-DB08D6B7556E}" dt="2022-09-12T19:58:46.623" v="6022" actId="14100"/>
          <ac:spMkLst>
            <pc:docMk/>
            <pc:sldMk cId="3639869152" sldId="896"/>
            <ac:spMk id="13" creationId="{DD9B56D4-0FB8-4EF3-A19F-1B142D2FE946}"/>
          </ac:spMkLst>
        </pc:spChg>
        <pc:spChg chg="add del mod">
          <ac:chgData name="Fabiano" userId="5b80093b-c70f-4684-9b7c-fc6a3fc5447d" providerId="ADAL" clId="{90CDDAB2-9A97-4254-BF83-DB08D6B7556E}" dt="2022-09-08T16:25:53.930" v="693" actId="478"/>
          <ac:spMkLst>
            <pc:docMk/>
            <pc:sldMk cId="3639869152" sldId="896"/>
            <ac:spMk id="14" creationId="{3E8064AB-60A3-48DE-A0E5-71BEDC1765A6}"/>
          </ac:spMkLst>
        </pc:spChg>
        <pc:spChg chg="add del">
          <ac:chgData name="Fabiano" userId="5b80093b-c70f-4684-9b7c-fc6a3fc5447d" providerId="ADAL" clId="{90CDDAB2-9A97-4254-BF83-DB08D6B7556E}" dt="2022-09-08T14:30:35.905" v="470" actId="478"/>
          <ac:spMkLst>
            <pc:docMk/>
            <pc:sldMk cId="3639869152" sldId="896"/>
            <ac:spMk id="15" creationId="{5656AB99-5270-4314-A003-0AEDD38CFA3A}"/>
          </ac:spMkLst>
        </pc:spChg>
        <pc:spChg chg="add mod">
          <ac:chgData name="Fabiano" userId="5b80093b-c70f-4684-9b7c-fc6a3fc5447d" providerId="ADAL" clId="{90CDDAB2-9A97-4254-BF83-DB08D6B7556E}" dt="2022-09-12T19:57:50.414" v="5968" actId="1035"/>
          <ac:spMkLst>
            <pc:docMk/>
            <pc:sldMk cId="3639869152" sldId="896"/>
            <ac:spMk id="19" creationId="{0030F225-0787-4EA6-951C-BD32FA668F5D}"/>
          </ac:spMkLst>
        </pc:spChg>
        <pc:spChg chg="add mod">
          <ac:chgData name="Fabiano" userId="5b80093b-c70f-4684-9b7c-fc6a3fc5447d" providerId="ADAL" clId="{90CDDAB2-9A97-4254-BF83-DB08D6B7556E}" dt="2022-09-12T19:58:03.412" v="5974" actId="1036"/>
          <ac:spMkLst>
            <pc:docMk/>
            <pc:sldMk cId="3639869152" sldId="896"/>
            <ac:spMk id="24" creationId="{1967BBC2-D4E0-4727-923F-FA5F89B2C6D6}"/>
          </ac:spMkLst>
        </pc:spChg>
        <pc:spChg chg="add mod">
          <ac:chgData name="Fabiano" userId="5b80093b-c70f-4684-9b7c-fc6a3fc5447d" providerId="ADAL" clId="{90CDDAB2-9A97-4254-BF83-DB08D6B7556E}" dt="2022-09-14T17:14:38.457" v="10169" actId="20577"/>
          <ac:spMkLst>
            <pc:docMk/>
            <pc:sldMk cId="3639869152" sldId="896"/>
            <ac:spMk id="27" creationId="{C78B034C-C6FF-42E6-9A4D-E60E8373CE87}"/>
          </ac:spMkLst>
        </pc:spChg>
        <pc:spChg chg="add del mod">
          <ac:chgData name="Fabiano" userId="5b80093b-c70f-4684-9b7c-fc6a3fc5447d" providerId="ADAL" clId="{90CDDAB2-9A97-4254-BF83-DB08D6B7556E}" dt="2022-09-08T17:02:46.645" v="908"/>
          <ac:spMkLst>
            <pc:docMk/>
            <pc:sldMk cId="3639869152" sldId="896"/>
            <ac:spMk id="33" creationId="{2F084005-B202-4176-A8E7-0C3BDD325F40}"/>
          </ac:spMkLst>
        </pc:spChg>
        <pc:picChg chg="add mod">
          <ac:chgData name="Fabiano" userId="5b80093b-c70f-4684-9b7c-fc6a3fc5447d" providerId="ADAL" clId="{90CDDAB2-9A97-4254-BF83-DB08D6B7556E}" dt="2022-09-08T14:29:59.226" v="468" actId="1076"/>
          <ac:picMkLst>
            <pc:docMk/>
            <pc:sldMk cId="3639869152" sldId="896"/>
            <ac:picMk id="4" creationId="{8C44EB6A-4A73-451B-BB1F-88E274158228}"/>
          </ac:picMkLst>
        </pc:picChg>
        <pc:picChg chg="add mod modCrop">
          <ac:chgData name="Fabiano" userId="5b80093b-c70f-4684-9b7c-fc6a3fc5447d" providerId="ADAL" clId="{90CDDAB2-9A97-4254-BF83-DB08D6B7556E}" dt="2022-09-08T16:25:35.751" v="691" actId="14100"/>
          <ac:picMkLst>
            <pc:docMk/>
            <pc:sldMk cId="3639869152" sldId="896"/>
            <ac:picMk id="8" creationId="{0B4DC55C-3AC0-4CB6-A04F-03BE65B99414}"/>
          </ac:picMkLst>
        </pc:picChg>
        <pc:picChg chg="add del mod">
          <ac:chgData name="Fabiano" userId="5b80093b-c70f-4684-9b7c-fc6a3fc5447d" providerId="ADAL" clId="{90CDDAB2-9A97-4254-BF83-DB08D6B7556E}" dt="2022-09-08T14:28:56.520" v="460" actId="478"/>
          <ac:picMkLst>
            <pc:docMk/>
            <pc:sldMk cId="3639869152" sldId="896"/>
            <ac:picMk id="13" creationId="{8AC41D17-18EE-42CC-83F4-ED9601A0C3F9}"/>
          </ac:picMkLst>
        </pc:picChg>
        <pc:picChg chg="add mod">
          <ac:chgData name="Fabiano" userId="5b80093b-c70f-4684-9b7c-fc6a3fc5447d" providerId="ADAL" clId="{90CDDAB2-9A97-4254-BF83-DB08D6B7556E}" dt="2022-09-08T16:55:48.166" v="809" actId="1035"/>
          <ac:picMkLst>
            <pc:docMk/>
            <pc:sldMk cId="3639869152" sldId="896"/>
            <ac:picMk id="17" creationId="{BE49A062-C596-4924-BE36-9D88F8C6CB17}"/>
          </ac:picMkLst>
        </pc:picChg>
        <pc:picChg chg="add del mod">
          <ac:chgData name="Fabiano" userId="5b80093b-c70f-4684-9b7c-fc6a3fc5447d" providerId="ADAL" clId="{90CDDAB2-9A97-4254-BF83-DB08D6B7556E}" dt="2022-09-08T14:49:14.848" v="569" actId="478"/>
          <ac:picMkLst>
            <pc:docMk/>
            <pc:sldMk cId="3639869152" sldId="896"/>
            <ac:picMk id="21" creationId="{FC3CA3C1-13C4-4A27-9424-B59FEDCC3D4F}"/>
          </ac:picMkLst>
        </pc:picChg>
        <pc:picChg chg="add mod modCrop">
          <ac:chgData name="Fabiano" userId="5b80093b-c70f-4684-9b7c-fc6a3fc5447d" providerId="ADAL" clId="{90CDDAB2-9A97-4254-BF83-DB08D6B7556E}" dt="2022-09-08T16:55:53.480" v="816" actId="1035"/>
          <ac:picMkLst>
            <pc:docMk/>
            <pc:sldMk cId="3639869152" sldId="896"/>
            <ac:picMk id="23" creationId="{F4B2C022-A3E9-42CB-ABE5-489C913A6E21}"/>
          </ac:picMkLst>
        </pc:picChg>
        <pc:picChg chg="add mod">
          <ac:chgData name="Fabiano" userId="5b80093b-c70f-4684-9b7c-fc6a3fc5447d" providerId="ADAL" clId="{90CDDAB2-9A97-4254-BF83-DB08D6B7556E}" dt="2022-09-08T17:02:52.804" v="910" actId="1076"/>
          <ac:picMkLst>
            <pc:docMk/>
            <pc:sldMk cId="3639869152" sldId="896"/>
            <ac:picMk id="26" creationId="{C4309E07-2D5E-4BE0-B37C-27F585DA0971}"/>
          </ac:picMkLst>
        </pc:picChg>
        <pc:cxnChg chg="add del">
          <ac:chgData name="Fabiano" userId="5b80093b-c70f-4684-9b7c-fc6a3fc5447d" providerId="ADAL" clId="{90CDDAB2-9A97-4254-BF83-DB08D6B7556E}" dt="2022-09-08T16:59:43.775" v="880" actId="478"/>
          <ac:cxnSpMkLst>
            <pc:docMk/>
            <pc:sldMk cId="3639869152" sldId="896"/>
            <ac:cxnSpMk id="29" creationId="{2E885EBA-D696-4518-8929-1E60182A4E94}"/>
          </ac:cxnSpMkLst>
        </pc:cxnChg>
        <pc:cxnChg chg="add del mod">
          <ac:chgData name="Fabiano" userId="5b80093b-c70f-4684-9b7c-fc6a3fc5447d" providerId="ADAL" clId="{90CDDAB2-9A97-4254-BF83-DB08D6B7556E}" dt="2022-09-08T17:02:49.078" v="909" actId="478"/>
          <ac:cxnSpMkLst>
            <pc:docMk/>
            <pc:sldMk cId="3639869152" sldId="896"/>
            <ac:cxnSpMk id="31" creationId="{72BD3703-9B7A-4D4D-B201-CA679793CD1B}"/>
          </ac:cxnSpMkLst>
        </pc:cxnChg>
      </pc:sldChg>
      <pc:sldChg chg="addSp delSp modSp add mod">
        <pc:chgData name="Fabiano" userId="5b80093b-c70f-4684-9b7c-fc6a3fc5447d" providerId="ADAL" clId="{90CDDAB2-9A97-4254-BF83-DB08D6B7556E}" dt="2022-09-15T13:19:48.118" v="10768" actId="403"/>
        <pc:sldMkLst>
          <pc:docMk/>
          <pc:sldMk cId="3114076451" sldId="897"/>
        </pc:sldMkLst>
        <pc:spChg chg="del">
          <ac:chgData name="Fabiano" userId="5b80093b-c70f-4684-9b7c-fc6a3fc5447d" providerId="ADAL" clId="{90CDDAB2-9A97-4254-BF83-DB08D6B7556E}" dt="2022-09-01T18:52:59.689" v="92" actId="478"/>
          <ac:spMkLst>
            <pc:docMk/>
            <pc:sldMk cId="3114076451" sldId="897"/>
            <ac:spMk id="6" creationId="{D8916323-19CD-459A-9D50-A6FA967C0A92}"/>
          </ac:spMkLst>
        </pc:spChg>
        <pc:spChg chg="add mod">
          <ac:chgData name="Fabiano" userId="5b80093b-c70f-4684-9b7c-fc6a3fc5447d" providerId="ADAL" clId="{90CDDAB2-9A97-4254-BF83-DB08D6B7556E}" dt="2022-09-01T18:53:12.356" v="97" actId="207"/>
          <ac:spMkLst>
            <pc:docMk/>
            <pc:sldMk cId="3114076451" sldId="897"/>
            <ac:spMk id="10" creationId="{63AF3868-79AF-45FA-A02B-E4D4CD7D3CA8}"/>
          </ac:spMkLst>
        </pc:spChg>
        <pc:spChg chg="del">
          <ac:chgData name="Fabiano" userId="5b80093b-c70f-4684-9b7c-fc6a3fc5447d" providerId="ADAL" clId="{90CDDAB2-9A97-4254-BF83-DB08D6B7556E}" dt="2022-09-01T18:52:59.689" v="92" actId="478"/>
          <ac:spMkLst>
            <pc:docMk/>
            <pc:sldMk cId="3114076451" sldId="897"/>
            <ac:spMk id="11" creationId="{4D80E638-0BB7-452F-BF52-438024980637}"/>
          </ac:spMkLst>
        </pc:spChg>
        <pc:spChg chg="del">
          <ac:chgData name="Fabiano" userId="5b80093b-c70f-4684-9b7c-fc6a3fc5447d" providerId="ADAL" clId="{90CDDAB2-9A97-4254-BF83-DB08D6B7556E}" dt="2022-09-01T18:53:01.976" v="94" actId="478"/>
          <ac:spMkLst>
            <pc:docMk/>
            <pc:sldMk cId="3114076451" sldId="897"/>
            <ac:spMk id="12" creationId="{83C84C5E-3B29-4DD3-833B-092C445EA142}"/>
          </ac:spMkLst>
        </pc:spChg>
        <pc:spChg chg="del">
          <ac:chgData name="Fabiano" userId="5b80093b-c70f-4684-9b7c-fc6a3fc5447d" providerId="ADAL" clId="{90CDDAB2-9A97-4254-BF83-DB08D6B7556E}" dt="2022-09-01T18:52:59.689" v="92" actId="478"/>
          <ac:spMkLst>
            <pc:docMk/>
            <pc:sldMk cId="3114076451" sldId="897"/>
            <ac:spMk id="14" creationId="{3E8064AB-60A3-48DE-A0E5-71BEDC1765A6}"/>
          </ac:spMkLst>
        </pc:spChg>
        <pc:spChg chg="add mod">
          <ac:chgData name="Fabiano" userId="5b80093b-c70f-4684-9b7c-fc6a3fc5447d" providerId="ADAL" clId="{90CDDAB2-9A97-4254-BF83-DB08D6B7556E}" dt="2022-09-01T18:53:03.658" v="95"/>
          <ac:spMkLst>
            <pc:docMk/>
            <pc:sldMk cId="3114076451" sldId="897"/>
            <ac:spMk id="15" creationId="{4169B0DE-BD42-47CD-8364-AE404C702FAE}"/>
          </ac:spMkLst>
        </pc:spChg>
        <pc:spChg chg="add del mod">
          <ac:chgData name="Fabiano" userId="5b80093b-c70f-4684-9b7c-fc6a3fc5447d" providerId="ADAL" clId="{90CDDAB2-9A97-4254-BF83-DB08D6B7556E}" dt="2022-09-01T18:53:09.282" v="96" actId="478"/>
          <ac:spMkLst>
            <pc:docMk/>
            <pc:sldMk cId="3114076451" sldId="897"/>
            <ac:spMk id="16" creationId="{5466D8B4-D3E1-48B4-A04B-30E4705AB426}"/>
          </ac:spMkLst>
        </pc:spChg>
        <pc:graphicFrameChg chg="add mod modGraphic">
          <ac:chgData name="Fabiano" userId="5b80093b-c70f-4684-9b7c-fc6a3fc5447d" providerId="ADAL" clId="{90CDDAB2-9A97-4254-BF83-DB08D6B7556E}" dt="2022-09-15T13:19:48.118" v="10768" actId="403"/>
          <ac:graphicFrameMkLst>
            <pc:docMk/>
            <pc:sldMk cId="3114076451" sldId="897"/>
            <ac:graphicFrameMk id="8" creationId="{6B3A7CF0-8565-47CA-894E-8248A725ABA6}"/>
          </ac:graphicFrameMkLst>
        </pc:graphicFrameChg>
        <pc:picChg chg="del">
          <ac:chgData name="Fabiano" userId="5b80093b-c70f-4684-9b7c-fc6a3fc5447d" providerId="ADAL" clId="{90CDDAB2-9A97-4254-BF83-DB08D6B7556E}" dt="2022-09-01T18:53:00.715" v="93" actId="478"/>
          <ac:picMkLst>
            <pc:docMk/>
            <pc:sldMk cId="3114076451" sldId="897"/>
            <ac:picMk id="13" creationId="{8AC41D17-18EE-42CC-83F4-ED9601A0C3F9}"/>
          </ac:picMkLst>
        </pc:picChg>
      </pc:sldChg>
      <pc:sldChg chg="addSp delSp modSp add mod">
        <pc:chgData name="Fabiano" userId="5b80093b-c70f-4684-9b7c-fc6a3fc5447d" providerId="ADAL" clId="{90CDDAB2-9A97-4254-BF83-DB08D6B7556E}" dt="2022-09-08T18:12:57.805" v="1808" actId="20577"/>
        <pc:sldMkLst>
          <pc:docMk/>
          <pc:sldMk cId="3014711104" sldId="898"/>
        </pc:sldMkLst>
        <pc:spChg chg="add mod">
          <ac:chgData name="Fabiano" userId="5b80093b-c70f-4684-9b7c-fc6a3fc5447d" providerId="ADAL" clId="{90CDDAB2-9A97-4254-BF83-DB08D6B7556E}" dt="2022-09-08T18:05:09.424" v="1640" actId="207"/>
          <ac:spMkLst>
            <pc:docMk/>
            <pc:sldMk cId="3014711104" sldId="898"/>
            <ac:spMk id="4" creationId="{36E5A32B-8F90-47F1-BC88-7C1749889E60}"/>
          </ac:spMkLst>
        </pc:spChg>
        <pc:spChg chg="add mod">
          <ac:chgData name="Fabiano" userId="5b80093b-c70f-4684-9b7c-fc6a3fc5447d" providerId="ADAL" clId="{90CDDAB2-9A97-4254-BF83-DB08D6B7556E}" dt="2022-09-01T18:53:50.294" v="102" actId="207"/>
          <ac:spMkLst>
            <pc:docMk/>
            <pc:sldMk cId="3014711104" sldId="898"/>
            <ac:spMk id="6" creationId="{30CD1409-23DD-4D32-B6EE-548E6A1BA2FE}"/>
          </ac:spMkLst>
        </pc:spChg>
        <pc:spChg chg="add mod">
          <ac:chgData name="Fabiano" userId="5b80093b-c70f-4684-9b7c-fc6a3fc5447d" providerId="ADAL" clId="{90CDDAB2-9A97-4254-BF83-DB08D6B7556E}" dt="2022-09-01T18:53:46.150" v="101"/>
          <ac:spMkLst>
            <pc:docMk/>
            <pc:sldMk cId="3014711104" sldId="898"/>
            <ac:spMk id="7" creationId="{A9C07492-E258-4C8D-A70F-16517BC3A165}"/>
          </ac:spMkLst>
        </pc:spChg>
        <pc:spChg chg="add del mod">
          <ac:chgData name="Fabiano" userId="5b80093b-c70f-4684-9b7c-fc6a3fc5447d" providerId="ADAL" clId="{90CDDAB2-9A97-4254-BF83-DB08D6B7556E}" dt="2022-09-08T18:05:44.763" v="1648"/>
          <ac:spMkLst>
            <pc:docMk/>
            <pc:sldMk cId="3014711104" sldId="898"/>
            <ac:spMk id="8" creationId="{39DACEA8-D6C6-413C-9170-08DC439586EE}"/>
          </ac:spMkLst>
        </pc:spChg>
        <pc:spChg chg="add del mod">
          <ac:chgData name="Fabiano" userId="5b80093b-c70f-4684-9b7c-fc6a3fc5447d" providerId="ADAL" clId="{90CDDAB2-9A97-4254-BF83-DB08D6B7556E}" dt="2022-09-08T18:05:44.732" v="1646" actId="21"/>
          <ac:spMkLst>
            <pc:docMk/>
            <pc:sldMk cId="3014711104" sldId="898"/>
            <ac:spMk id="10" creationId="{23BB31F8-939B-4EFD-843B-F8020B3CB4AB}"/>
          </ac:spMkLst>
        </pc:spChg>
        <pc:spChg chg="del">
          <ac:chgData name="Fabiano" userId="5b80093b-c70f-4684-9b7c-fc6a3fc5447d" providerId="ADAL" clId="{90CDDAB2-9A97-4254-BF83-DB08D6B7556E}" dt="2022-09-01T18:53:45.084" v="100" actId="478"/>
          <ac:spMkLst>
            <pc:docMk/>
            <pc:sldMk cId="3014711104" sldId="898"/>
            <ac:spMk id="10" creationId="{63AF3868-79AF-45FA-A02B-E4D4CD7D3CA8}"/>
          </ac:spMkLst>
        </pc:spChg>
        <pc:spChg chg="add del mod">
          <ac:chgData name="Fabiano" userId="5b80093b-c70f-4684-9b7c-fc6a3fc5447d" providerId="ADAL" clId="{90CDDAB2-9A97-4254-BF83-DB08D6B7556E}" dt="2022-09-08T18:00:14.857" v="1631" actId="478"/>
          <ac:spMkLst>
            <pc:docMk/>
            <pc:sldMk cId="3014711104" sldId="898"/>
            <ac:spMk id="11" creationId="{BB8854E5-F083-4DA6-B2E9-A7E6B1676B6B}"/>
          </ac:spMkLst>
        </pc:spChg>
        <pc:spChg chg="add mod">
          <ac:chgData name="Fabiano" userId="5b80093b-c70f-4684-9b7c-fc6a3fc5447d" providerId="ADAL" clId="{90CDDAB2-9A97-4254-BF83-DB08D6B7556E}" dt="2022-09-08T18:07:00.994" v="1731" actId="404"/>
          <ac:spMkLst>
            <pc:docMk/>
            <pc:sldMk cId="3014711104" sldId="898"/>
            <ac:spMk id="12" creationId="{5D496813-5F3F-4C94-AD32-ED78E9D12C36}"/>
          </ac:spMkLst>
        </pc:spChg>
        <pc:spChg chg="add mod">
          <ac:chgData name="Fabiano" userId="5b80093b-c70f-4684-9b7c-fc6a3fc5447d" providerId="ADAL" clId="{90CDDAB2-9A97-4254-BF83-DB08D6B7556E}" dt="2022-09-08T18:07:44.309" v="1735" actId="14100"/>
          <ac:spMkLst>
            <pc:docMk/>
            <pc:sldMk cId="3014711104" sldId="898"/>
            <ac:spMk id="13" creationId="{A14DDD72-C2EF-4715-AAE3-B124F0C72851}"/>
          </ac:spMkLst>
        </pc:spChg>
        <pc:spChg chg="add mod">
          <ac:chgData name="Fabiano" userId="5b80093b-c70f-4684-9b7c-fc6a3fc5447d" providerId="ADAL" clId="{90CDDAB2-9A97-4254-BF83-DB08D6B7556E}" dt="2022-09-08T18:10:06.973" v="1782" actId="1036"/>
          <ac:spMkLst>
            <pc:docMk/>
            <pc:sldMk cId="3014711104" sldId="898"/>
            <ac:spMk id="14" creationId="{5EAE52B0-B044-44E5-AFD2-E46B1F123432}"/>
          </ac:spMkLst>
        </pc:spChg>
        <pc:spChg chg="del">
          <ac:chgData name="Fabiano" userId="5b80093b-c70f-4684-9b7c-fc6a3fc5447d" providerId="ADAL" clId="{90CDDAB2-9A97-4254-BF83-DB08D6B7556E}" dt="2022-09-01T18:53:45.084" v="100" actId="478"/>
          <ac:spMkLst>
            <pc:docMk/>
            <pc:sldMk cId="3014711104" sldId="898"/>
            <ac:spMk id="15" creationId="{4169B0DE-BD42-47CD-8364-AE404C702FAE}"/>
          </ac:spMkLst>
        </pc:spChg>
        <pc:spChg chg="add mod">
          <ac:chgData name="Fabiano" userId="5b80093b-c70f-4684-9b7c-fc6a3fc5447d" providerId="ADAL" clId="{90CDDAB2-9A97-4254-BF83-DB08D6B7556E}" dt="2022-09-08T18:10:37.106" v="1787" actId="207"/>
          <ac:spMkLst>
            <pc:docMk/>
            <pc:sldMk cId="3014711104" sldId="898"/>
            <ac:spMk id="15" creationId="{AF051A6C-904E-48D4-8666-111DD5C443C5}"/>
          </ac:spMkLst>
        </pc:spChg>
        <pc:spChg chg="add mod">
          <ac:chgData name="Fabiano" userId="5b80093b-c70f-4684-9b7c-fc6a3fc5447d" providerId="ADAL" clId="{90CDDAB2-9A97-4254-BF83-DB08D6B7556E}" dt="2022-09-08T18:12:57.805" v="1808" actId="20577"/>
          <ac:spMkLst>
            <pc:docMk/>
            <pc:sldMk cId="3014711104" sldId="898"/>
            <ac:spMk id="16" creationId="{9F542263-D119-4EF2-B2E8-C83C359D49F5}"/>
          </ac:spMkLst>
        </pc:spChg>
        <pc:graphicFrameChg chg="del">
          <ac:chgData name="Fabiano" userId="5b80093b-c70f-4684-9b7c-fc6a3fc5447d" providerId="ADAL" clId="{90CDDAB2-9A97-4254-BF83-DB08D6B7556E}" dt="2022-09-01T18:53:45.084" v="100" actId="478"/>
          <ac:graphicFrameMkLst>
            <pc:docMk/>
            <pc:sldMk cId="3014711104" sldId="898"/>
            <ac:graphicFrameMk id="8" creationId="{6B3A7CF0-8565-47CA-894E-8248A725ABA6}"/>
          </ac:graphicFrameMkLst>
        </pc:graphicFrameChg>
      </pc:sldChg>
      <pc:sldChg chg="addSp delSp modSp add mod">
        <pc:chgData name="Fabiano" userId="5b80093b-c70f-4684-9b7c-fc6a3fc5447d" providerId="ADAL" clId="{90CDDAB2-9A97-4254-BF83-DB08D6B7556E}" dt="2022-09-15T13:53:52.653" v="11134" actId="20577"/>
        <pc:sldMkLst>
          <pc:docMk/>
          <pc:sldMk cId="2705760318" sldId="899"/>
        </pc:sldMkLst>
        <pc:spChg chg="del">
          <ac:chgData name="Fabiano" userId="5b80093b-c70f-4684-9b7c-fc6a3fc5447d" providerId="ADAL" clId="{90CDDAB2-9A97-4254-BF83-DB08D6B7556E}" dt="2022-09-01T18:54:20.978" v="105" actId="478"/>
          <ac:spMkLst>
            <pc:docMk/>
            <pc:sldMk cId="2705760318" sldId="899"/>
            <ac:spMk id="7" creationId="{A9C07492-E258-4C8D-A70F-16517BC3A165}"/>
          </ac:spMkLst>
        </pc:spChg>
        <pc:spChg chg="add mod">
          <ac:chgData name="Fabiano" userId="5b80093b-c70f-4684-9b7c-fc6a3fc5447d" providerId="ADAL" clId="{90CDDAB2-9A97-4254-BF83-DB08D6B7556E}" dt="2022-09-08T20:00:50.895" v="1945" actId="20577"/>
          <ac:spMkLst>
            <pc:docMk/>
            <pc:sldMk cId="2705760318" sldId="899"/>
            <ac:spMk id="8" creationId="{84FFFDBD-A1E9-445A-A5F3-49C72265D706}"/>
          </ac:spMkLst>
        </pc:spChg>
        <pc:spChg chg="del">
          <ac:chgData name="Fabiano" userId="5b80093b-c70f-4684-9b7c-fc6a3fc5447d" providerId="ADAL" clId="{90CDDAB2-9A97-4254-BF83-DB08D6B7556E}" dt="2022-09-01T18:54:20.978" v="105" actId="478"/>
          <ac:spMkLst>
            <pc:docMk/>
            <pc:sldMk cId="2705760318" sldId="899"/>
            <ac:spMk id="11" creationId="{BB8854E5-F083-4DA6-B2E9-A7E6B1676B6B}"/>
          </ac:spMkLst>
        </pc:spChg>
        <pc:spChg chg="add mod">
          <ac:chgData name="Fabiano" userId="5b80093b-c70f-4684-9b7c-fc6a3fc5447d" providerId="ADAL" clId="{90CDDAB2-9A97-4254-BF83-DB08D6B7556E}" dt="2022-09-01T18:54:22.468" v="106"/>
          <ac:spMkLst>
            <pc:docMk/>
            <pc:sldMk cId="2705760318" sldId="899"/>
            <ac:spMk id="12" creationId="{80E48AF1-E1C9-4C1B-BA48-95651DE9514D}"/>
          </ac:spMkLst>
        </pc:spChg>
        <pc:graphicFrameChg chg="add mod modGraphic">
          <ac:chgData name="Fabiano" userId="5b80093b-c70f-4684-9b7c-fc6a3fc5447d" providerId="ADAL" clId="{90CDDAB2-9A97-4254-BF83-DB08D6B7556E}" dt="2022-09-15T13:53:52.653" v="11134" actId="20577"/>
          <ac:graphicFrameMkLst>
            <pc:docMk/>
            <pc:sldMk cId="2705760318" sldId="899"/>
            <ac:graphicFrameMk id="10" creationId="{31073C6F-F799-4435-8EFE-F4FDC6C42664}"/>
          </ac:graphicFrameMkLst>
        </pc:graphicFrameChg>
      </pc:sldChg>
      <pc:sldChg chg="addSp delSp modSp add mod">
        <pc:chgData name="Fabiano" userId="5b80093b-c70f-4684-9b7c-fc6a3fc5447d" providerId="ADAL" clId="{90CDDAB2-9A97-4254-BF83-DB08D6B7556E}" dt="2022-09-15T12:36:08.919" v="10276" actId="20577"/>
        <pc:sldMkLst>
          <pc:docMk/>
          <pc:sldMk cId="3389554380" sldId="900"/>
        </pc:sldMkLst>
        <pc:spChg chg="del">
          <ac:chgData name="Fabiano" userId="5b80093b-c70f-4684-9b7c-fc6a3fc5447d" providerId="ADAL" clId="{90CDDAB2-9A97-4254-BF83-DB08D6B7556E}" dt="2022-09-01T19:02:47.235" v="109" actId="478"/>
          <ac:spMkLst>
            <pc:docMk/>
            <pc:sldMk cId="3389554380" sldId="900"/>
            <ac:spMk id="6" creationId="{30CD1409-23DD-4D32-B6EE-548E6A1BA2FE}"/>
          </ac:spMkLst>
        </pc:spChg>
        <pc:spChg chg="add mod">
          <ac:chgData name="Fabiano" userId="5b80093b-c70f-4684-9b7c-fc6a3fc5447d" providerId="ADAL" clId="{90CDDAB2-9A97-4254-BF83-DB08D6B7556E}" dt="2022-09-01T19:02:53.337" v="111" actId="207"/>
          <ac:spMkLst>
            <pc:docMk/>
            <pc:sldMk cId="3389554380" sldId="900"/>
            <ac:spMk id="7" creationId="{D3EBB6F8-1EBF-458F-86C4-75F7DFECFB72}"/>
          </ac:spMkLst>
        </pc:spChg>
        <pc:spChg chg="del">
          <ac:chgData name="Fabiano" userId="5b80093b-c70f-4684-9b7c-fc6a3fc5447d" providerId="ADAL" clId="{90CDDAB2-9A97-4254-BF83-DB08D6B7556E}" dt="2022-09-01T19:02:47.235" v="109" actId="478"/>
          <ac:spMkLst>
            <pc:docMk/>
            <pc:sldMk cId="3389554380" sldId="900"/>
            <ac:spMk id="8" creationId="{84FFFDBD-A1E9-445A-A5F3-49C72265D706}"/>
          </ac:spMkLst>
        </pc:spChg>
        <pc:spChg chg="add mod">
          <ac:chgData name="Fabiano" userId="5b80093b-c70f-4684-9b7c-fc6a3fc5447d" providerId="ADAL" clId="{90CDDAB2-9A97-4254-BF83-DB08D6B7556E}" dt="2022-09-01T19:02:48.961" v="110"/>
          <ac:spMkLst>
            <pc:docMk/>
            <pc:sldMk cId="3389554380" sldId="900"/>
            <ac:spMk id="11" creationId="{0E93B642-CA6E-4ED9-BBC3-BFEA9BABD0DF}"/>
          </ac:spMkLst>
        </pc:spChg>
        <pc:spChg chg="del">
          <ac:chgData name="Fabiano" userId="5b80093b-c70f-4684-9b7c-fc6a3fc5447d" providerId="ADAL" clId="{90CDDAB2-9A97-4254-BF83-DB08D6B7556E}" dt="2022-09-01T19:02:47.235" v="109" actId="478"/>
          <ac:spMkLst>
            <pc:docMk/>
            <pc:sldMk cId="3389554380" sldId="900"/>
            <ac:spMk id="12" creationId="{80E48AF1-E1C9-4C1B-BA48-95651DE9514D}"/>
          </ac:spMkLst>
        </pc:spChg>
        <pc:spChg chg="add mod">
          <ac:chgData name="Fabiano" userId="5b80093b-c70f-4684-9b7c-fc6a3fc5447d" providerId="ADAL" clId="{90CDDAB2-9A97-4254-BF83-DB08D6B7556E}" dt="2022-09-15T12:36:08.919" v="10276" actId="20577"/>
          <ac:spMkLst>
            <pc:docMk/>
            <pc:sldMk cId="3389554380" sldId="900"/>
            <ac:spMk id="13" creationId="{B24BAF9E-5FA8-4E5A-8F44-478263AB2F29}"/>
          </ac:spMkLst>
        </pc:spChg>
        <pc:graphicFrameChg chg="del">
          <ac:chgData name="Fabiano" userId="5b80093b-c70f-4684-9b7c-fc6a3fc5447d" providerId="ADAL" clId="{90CDDAB2-9A97-4254-BF83-DB08D6B7556E}" dt="2022-09-01T19:02:47.235" v="109" actId="478"/>
          <ac:graphicFrameMkLst>
            <pc:docMk/>
            <pc:sldMk cId="3389554380" sldId="900"/>
            <ac:graphicFrameMk id="10" creationId="{31073C6F-F799-4435-8EFE-F4FDC6C42664}"/>
          </ac:graphicFrameMkLst>
        </pc:graphicFrameChg>
      </pc:sldChg>
      <pc:sldChg chg="addSp delSp modSp add del mod modShow">
        <pc:chgData name="Fabiano" userId="5b80093b-c70f-4684-9b7c-fc6a3fc5447d" providerId="ADAL" clId="{90CDDAB2-9A97-4254-BF83-DB08D6B7556E}" dt="2022-09-13T13:14:05.528" v="6206" actId="2696"/>
        <pc:sldMkLst>
          <pc:docMk/>
          <pc:sldMk cId="2245275208" sldId="901"/>
        </pc:sldMkLst>
        <pc:spChg chg="add del mod">
          <ac:chgData name="Fabiano" userId="5b80093b-c70f-4684-9b7c-fc6a3fc5447d" providerId="ADAL" clId="{90CDDAB2-9A97-4254-BF83-DB08D6B7556E}" dt="2022-09-01T19:03:15.174" v="115"/>
          <ac:spMkLst>
            <pc:docMk/>
            <pc:sldMk cId="2245275208" sldId="901"/>
            <ac:spMk id="6" creationId="{BDB392C6-2CE1-4595-8878-06FA5B853833}"/>
          </ac:spMkLst>
        </pc:spChg>
        <pc:spChg chg="del">
          <ac:chgData name="Fabiano" userId="5b80093b-c70f-4684-9b7c-fc6a3fc5447d" providerId="ADAL" clId="{90CDDAB2-9A97-4254-BF83-DB08D6B7556E}" dt="2022-09-01T19:03:23.806" v="116" actId="478"/>
          <ac:spMkLst>
            <pc:docMk/>
            <pc:sldMk cId="2245275208" sldId="901"/>
            <ac:spMk id="7" creationId="{D3EBB6F8-1EBF-458F-86C4-75F7DFECFB72}"/>
          </ac:spMkLst>
        </pc:spChg>
        <pc:spChg chg="add del mod">
          <ac:chgData name="Fabiano" userId="5b80093b-c70f-4684-9b7c-fc6a3fc5447d" providerId="ADAL" clId="{90CDDAB2-9A97-4254-BF83-DB08D6B7556E}" dt="2022-09-01T19:03:15.174" v="115"/>
          <ac:spMkLst>
            <pc:docMk/>
            <pc:sldMk cId="2245275208" sldId="901"/>
            <ac:spMk id="8" creationId="{CE42CAC4-55D7-4C8C-AE55-DCB0322095EF}"/>
          </ac:spMkLst>
        </pc:spChg>
        <pc:spChg chg="add del mod">
          <ac:chgData name="Fabiano" userId="5b80093b-c70f-4684-9b7c-fc6a3fc5447d" providerId="ADAL" clId="{90CDDAB2-9A97-4254-BF83-DB08D6B7556E}" dt="2022-09-01T19:03:15.174" v="115"/>
          <ac:spMkLst>
            <pc:docMk/>
            <pc:sldMk cId="2245275208" sldId="901"/>
            <ac:spMk id="10" creationId="{8066FED0-CD7B-469C-AC32-2F70C63A3A01}"/>
          </ac:spMkLst>
        </pc:spChg>
        <pc:spChg chg="del">
          <ac:chgData name="Fabiano" userId="5b80093b-c70f-4684-9b7c-fc6a3fc5447d" providerId="ADAL" clId="{90CDDAB2-9A97-4254-BF83-DB08D6B7556E}" dt="2022-09-01T19:03:23.806" v="116" actId="478"/>
          <ac:spMkLst>
            <pc:docMk/>
            <pc:sldMk cId="2245275208" sldId="901"/>
            <ac:spMk id="11" creationId="{0E93B642-CA6E-4ED9-BBC3-BFEA9BABD0DF}"/>
          </ac:spMkLst>
        </pc:spChg>
        <pc:spChg chg="add mod">
          <ac:chgData name="Fabiano" userId="5b80093b-c70f-4684-9b7c-fc6a3fc5447d" providerId="ADAL" clId="{90CDDAB2-9A97-4254-BF83-DB08D6B7556E}" dt="2022-09-01T19:03:33.848" v="118" actId="207"/>
          <ac:spMkLst>
            <pc:docMk/>
            <pc:sldMk cId="2245275208" sldId="901"/>
            <ac:spMk id="12" creationId="{0B1C8346-514E-4B1B-B8C7-5CAE72022E05}"/>
          </ac:spMkLst>
        </pc:spChg>
        <pc:spChg chg="del">
          <ac:chgData name="Fabiano" userId="5b80093b-c70f-4684-9b7c-fc6a3fc5447d" providerId="ADAL" clId="{90CDDAB2-9A97-4254-BF83-DB08D6B7556E}" dt="2022-09-01T19:03:23.806" v="116" actId="478"/>
          <ac:spMkLst>
            <pc:docMk/>
            <pc:sldMk cId="2245275208" sldId="901"/>
            <ac:spMk id="13" creationId="{B24BAF9E-5FA8-4E5A-8F44-478263AB2F29}"/>
          </ac:spMkLst>
        </pc:spChg>
        <pc:spChg chg="add mod">
          <ac:chgData name="Fabiano" userId="5b80093b-c70f-4684-9b7c-fc6a3fc5447d" providerId="ADAL" clId="{90CDDAB2-9A97-4254-BF83-DB08D6B7556E}" dt="2022-09-01T19:03:24.492" v="117"/>
          <ac:spMkLst>
            <pc:docMk/>
            <pc:sldMk cId="2245275208" sldId="901"/>
            <ac:spMk id="14" creationId="{04C75094-0C8F-4923-B52D-BAFBD04DFD17}"/>
          </ac:spMkLst>
        </pc:spChg>
        <pc:spChg chg="add mod">
          <ac:chgData name="Fabiano" userId="5b80093b-c70f-4684-9b7c-fc6a3fc5447d" providerId="ADAL" clId="{90CDDAB2-9A97-4254-BF83-DB08D6B7556E}" dt="2022-09-01T19:03:24.492" v="117"/>
          <ac:spMkLst>
            <pc:docMk/>
            <pc:sldMk cId="2245275208" sldId="901"/>
            <ac:spMk id="15" creationId="{8953C3A1-932E-4897-A59D-0A2038F1C5A8}"/>
          </ac:spMkLst>
        </pc:spChg>
      </pc:sldChg>
      <pc:sldChg chg="addSp delSp modSp add mod">
        <pc:chgData name="Fabiano" userId="5b80093b-c70f-4684-9b7c-fc6a3fc5447d" providerId="ADAL" clId="{90CDDAB2-9A97-4254-BF83-DB08D6B7556E}" dt="2022-09-15T13:21:47.975" v="10815" actId="14100"/>
        <pc:sldMkLst>
          <pc:docMk/>
          <pc:sldMk cId="2925857742" sldId="902"/>
        </pc:sldMkLst>
        <pc:spChg chg="add mod">
          <ac:chgData name="Fabiano" userId="5b80093b-c70f-4684-9b7c-fc6a3fc5447d" providerId="ADAL" clId="{90CDDAB2-9A97-4254-BF83-DB08D6B7556E}" dt="2022-09-01T19:07:37.624" v="123" actId="207"/>
          <ac:spMkLst>
            <pc:docMk/>
            <pc:sldMk cId="2925857742" sldId="902"/>
            <ac:spMk id="7" creationId="{397409E7-4940-4FA5-9C6E-7F6A42FE58F8}"/>
          </ac:spMkLst>
        </pc:spChg>
        <pc:spChg chg="add mod">
          <ac:chgData name="Fabiano" userId="5b80093b-c70f-4684-9b7c-fc6a3fc5447d" providerId="ADAL" clId="{90CDDAB2-9A97-4254-BF83-DB08D6B7556E}" dt="2022-09-01T19:07:33.200" v="122"/>
          <ac:spMkLst>
            <pc:docMk/>
            <pc:sldMk cId="2925857742" sldId="902"/>
            <ac:spMk id="8" creationId="{23062195-2E39-47C2-9ED5-40866FC8D68F}"/>
          </ac:spMkLst>
        </pc:spChg>
        <pc:spChg chg="add mod">
          <ac:chgData name="Fabiano" userId="5b80093b-c70f-4684-9b7c-fc6a3fc5447d" providerId="ADAL" clId="{90CDDAB2-9A97-4254-BF83-DB08D6B7556E}" dt="2022-09-08T20:49:29.444" v="2770" actId="1076"/>
          <ac:spMkLst>
            <pc:docMk/>
            <pc:sldMk cId="2925857742" sldId="902"/>
            <ac:spMk id="10" creationId="{40050B5A-627D-42E1-B05E-51F4986564D1}"/>
          </ac:spMkLst>
        </pc:spChg>
        <pc:spChg chg="add del mod">
          <ac:chgData name="Fabiano" userId="5b80093b-c70f-4684-9b7c-fc6a3fc5447d" providerId="ADAL" clId="{90CDDAB2-9A97-4254-BF83-DB08D6B7556E}" dt="2022-09-13T13:14:12.069" v="6207" actId="478"/>
          <ac:spMkLst>
            <pc:docMk/>
            <pc:sldMk cId="2925857742" sldId="902"/>
            <ac:spMk id="11" creationId="{580FEEF0-EBD1-4B65-9BB0-C72D5B5F44FE}"/>
          </ac:spMkLst>
        </pc:spChg>
        <pc:spChg chg="del">
          <ac:chgData name="Fabiano" userId="5b80093b-c70f-4684-9b7c-fc6a3fc5447d" providerId="ADAL" clId="{90CDDAB2-9A97-4254-BF83-DB08D6B7556E}" dt="2022-09-01T19:07:32.166" v="121" actId="478"/>
          <ac:spMkLst>
            <pc:docMk/>
            <pc:sldMk cId="2925857742" sldId="902"/>
            <ac:spMk id="12" creationId="{0B1C8346-514E-4B1B-B8C7-5CAE72022E05}"/>
          </ac:spMkLst>
        </pc:spChg>
        <pc:spChg chg="del">
          <ac:chgData name="Fabiano" userId="5b80093b-c70f-4684-9b7c-fc6a3fc5447d" providerId="ADAL" clId="{90CDDAB2-9A97-4254-BF83-DB08D6B7556E}" dt="2022-09-01T19:07:32.166" v="121" actId="478"/>
          <ac:spMkLst>
            <pc:docMk/>
            <pc:sldMk cId="2925857742" sldId="902"/>
            <ac:spMk id="14" creationId="{04C75094-0C8F-4923-B52D-BAFBD04DFD17}"/>
          </ac:spMkLst>
        </pc:spChg>
        <pc:spChg chg="del">
          <ac:chgData name="Fabiano" userId="5b80093b-c70f-4684-9b7c-fc6a3fc5447d" providerId="ADAL" clId="{90CDDAB2-9A97-4254-BF83-DB08D6B7556E}" dt="2022-09-01T19:07:32.166" v="121" actId="478"/>
          <ac:spMkLst>
            <pc:docMk/>
            <pc:sldMk cId="2925857742" sldId="902"/>
            <ac:spMk id="15" creationId="{8953C3A1-932E-4897-A59D-0A2038F1C5A8}"/>
          </ac:spMkLst>
        </pc:spChg>
        <pc:graphicFrameChg chg="add mod modGraphic">
          <ac:chgData name="Fabiano" userId="5b80093b-c70f-4684-9b7c-fc6a3fc5447d" providerId="ADAL" clId="{90CDDAB2-9A97-4254-BF83-DB08D6B7556E}" dt="2022-09-15T13:21:47.975" v="10815" actId="14100"/>
          <ac:graphicFrameMkLst>
            <pc:docMk/>
            <pc:sldMk cId="2925857742" sldId="902"/>
            <ac:graphicFrameMk id="6" creationId="{D2795631-869D-4508-AB75-36421FC57BE4}"/>
          </ac:graphicFrameMkLst>
        </pc:graphicFrameChg>
      </pc:sldChg>
      <pc:sldChg chg="addSp delSp modSp add del mod ord modShow">
        <pc:chgData name="Fabiano" userId="5b80093b-c70f-4684-9b7c-fc6a3fc5447d" providerId="ADAL" clId="{90CDDAB2-9A97-4254-BF83-DB08D6B7556E}" dt="2022-09-13T13:14:26.551" v="6208" actId="2696"/>
        <pc:sldMkLst>
          <pc:docMk/>
          <pc:sldMk cId="3043441342" sldId="903"/>
        </pc:sldMkLst>
        <pc:spChg chg="del">
          <ac:chgData name="Fabiano" userId="5b80093b-c70f-4684-9b7c-fc6a3fc5447d" providerId="ADAL" clId="{90CDDAB2-9A97-4254-BF83-DB08D6B7556E}" dt="2022-09-01T19:07:55.868" v="126" actId="478"/>
          <ac:spMkLst>
            <pc:docMk/>
            <pc:sldMk cId="3043441342" sldId="903"/>
            <ac:spMk id="7" creationId="{397409E7-4940-4FA5-9C6E-7F6A42FE58F8}"/>
          </ac:spMkLst>
        </pc:spChg>
        <pc:spChg chg="del">
          <ac:chgData name="Fabiano" userId="5b80093b-c70f-4684-9b7c-fc6a3fc5447d" providerId="ADAL" clId="{90CDDAB2-9A97-4254-BF83-DB08D6B7556E}" dt="2022-09-01T19:07:55.868" v="126" actId="478"/>
          <ac:spMkLst>
            <pc:docMk/>
            <pc:sldMk cId="3043441342" sldId="903"/>
            <ac:spMk id="8" creationId="{23062195-2E39-47C2-9ED5-40866FC8D68F}"/>
          </ac:spMkLst>
        </pc:spChg>
        <pc:spChg chg="del">
          <ac:chgData name="Fabiano" userId="5b80093b-c70f-4684-9b7c-fc6a3fc5447d" providerId="ADAL" clId="{90CDDAB2-9A97-4254-BF83-DB08D6B7556E}" dt="2022-09-01T19:07:55.868" v="126" actId="478"/>
          <ac:spMkLst>
            <pc:docMk/>
            <pc:sldMk cId="3043441342" sldId="903"/>
            <ac:spMk id="10" creationId="{40050B5A-627D-42E1-B05E-51F4986564D1}"/>
          </ac:spMkLst>
        </pc:spChg>
        <pc:spChg chg="del">
          <ac:chgData name="Fabiano" userId="5b80093b-c70f-4684-9b7c-fc6a3fc5447d" providerId="ADAL" clId="{90CDDAB2-9A97-4254-BF83-DB08D6B7556E}" dt="2022-09-01T19:07:55.868" v="126" actId="478"/>
          <ac:spMkLst>
            <pc:docMk/>
            <pc:sldMk cId="3043441342" sldId="903"/>
            <ac:spMk id="11" creationId="{580FEEF0-EBD1-4B65-9BB0-C72D5B5F44FE}"/>
          </ac:spMkLst>
        </pc:spChg>
        <pc:spChg chg="add mod">
          <ac:chgData name="Fabiano" userId="5b80093b-c70f-4684-9b7c-fc6a3fc5447d" providerId="ADAL" clId="{90CDDAB2-9A97-4254-BF83-DB08D6B7556E}" dt="2022-09-01T19:10:15.411" v="184" actId="207"/>
          <ac:spMkLst>
            <pc:docMk/>
            <pc:sldMk cId="3043441342" sldId="903"/>
            <ac:spMk id="12" creationId="{1761E44F-D029-4865-9C15-C679CFD3A33C}"/>
          </ac:spMkLst>
        </pc:spChg>
        <pc:spChg chg="add mod">
          <ac:chgData name="Fabiano" userId="5b80093b-c70f-4684-9b7c-fc6a3fc5447d" providerId="ADAL" clId="{90CDDAB2-9A97-4254-BF83-DB08D6B7556E}" dt="2022-09-01T19:10:05.166" v="182"/>
          <ac:spMkLst>
            <pc:docMk/>
            <pc:sldMk cId="3043441342" sldId="903"/>
            <ac:spMk id="13" creationId="{F4B3B140-D4B5-497E-8E4A-AC43F14ED911}"/>
          </ac:spMkLst>
        </pc:spChg>
        <pc:spChg chg="add mod">
          <ac:chgData name="Fabiano" userId="5b80093b-c70f-4684-9b7c-fc6a3fc5447d" providerId="ADAL" clId="{90CDDAB2-9A97-4254-BF83-DB08D6B7556E}" dt="2022-09-01T19:10:05.166" v="182"/>
          <ac:spMkLst>
            <pc:docMk/>
            <pc:sldMk cId="3043441342" sldId="903"/>
            <ac:spMk id="14" creationId="{0BE4302F-D676-4763-B019-42CD17E959A6}"/>
          </ac:spMkLst>
        </pc:spChg>
        <pc:spChg chg="add mod">
          <ac:chgData name="Fabiano" userId="5b80093b-c70f-4684-9b7c-fc6a3fc5447d" providerId="ADAL" clId="{90CDDAB2-9A97-4254-BF83-DB08D6B7556E}" dt="2022-09-09T13:33:18.978" v="4216" actId="6549"/>
          <ac:spMkLst>
            <pc:docMk/>
            <pc:sldMk cId="3043441342" sldId="903"/>
            <ac:spMk id="15" creationId="{4FAED7CC-E4BF-4115-972A-E92ACE29040E}"/>
          </ac:spMkLst>
        </pc:spChg>
        <pc:graphicFrameChg chg="del">
          <ac:chgData name="Fabiano" userId="5b80093b-c70f-4684-9b7c-fc6a3fc5447d" providerId="ADAL" clId="{90CDDAB2-9A97-4254-BF83-DB08D6B7556E}" dt="2022-09-01T19:07:55.868" v="126" actId="478"/>
          <ac:graphicFrameMkLst>
            <pc:docMk/>
            <pc:sldMk cId="3043441342" sldId="903"/>
            <ac:graphicFrameMk id="6" creationId="{D2795631-869D-4508-AB75-36421FC57BE4}"/>
          </ac:graphicFrameMkLst>
        </pc:graphicFrameChg>
      </pc:sldChg>
      <pc:sldChg chg="addSp modSp add mod ord">
        <pc:chgData name="Fabiano" userId="5b80093b-c70f-4684-9b7c-fc6a3fc5447d" providerId="ADAL" clId="{90CDDAB2-9A97-4254-BF83-DB08D6B7556E}" dt="2022-09-12T20:08:23.089" v="6077" actId="2711"/>
        <pc:sldMkLst>
          <pc:docMk/>
          <pc:sldMk cId="21812671" sldId="904"/>
        </pc:sldMkLst>
        <pc:spChg chg="add mod">
          <ac:chgData name="Fabiano" userId="5b80093b-c70f-4684-9b7c-fc6a3fc5447d" providerId="ADAL" clId="{90CDDAB2-9A97-4254-BF83-DB08D6B7556E}" dt="2022-09-01T19:08:58.563" v="141" actId="207"/>
          <ac:spMkLst>
            <pc:docMk/>
            <pc:sldMk cId="21812671" sldId="904"/>
            <ac:spMk id="3" creationId="{6BE953BF-0948-4255-9F87-F2D0C4E18850}"/>
          </ac:spMkLst>
        </pc:spChg>
        <pc:spChg chg="add mod">
          <ac:chgData name="Fabiano" userId="5b80093b-c70f-4684-9b7c-fc6a3fc5447d" providerId="ADAL" clId="{90CDDAB2-9A97-4254-BF83-DB08D6B7556E}" dt="2022-09-01T19:08:54.961" v="140"/>
          <ac:spMkLst>
            <pc:docMk/>
            <pc:sldMk cId="21812671" sldId="904"/>
            <ac:spMk id="4" creationId="{A702C1EB-8EAF-40A7-B7C3-39D6F75C176A}"/>
          </ac:spMkLst>
        </pc:spChg>
        <pc:spChg chg="add mod">
          <ac:chgData name="Fabiano" userId="5b80093b-c70f-4684-9b7c-fc6a3fc5447d" providerId="ADAL" clId="{90CDDAB2-9A97-4254-BF83-DB08D6B7556E}" dt="2022-09-12T20:08:23.089" v="6077" actId="2711"/>
          <ac:spMkLst>
            <pc:docMk/>
            <pc:sldMk cId="21812671" sldId="904"/>
            <ac:spMk id="5" creationId="{C9B422F6-E8E1-4B6C-9456-95F8EF8695EC}"/>
          </ac:spMkLst>
        </pc:spChg>
        <pc:spChg chg="add mod">
          <ac:chgData name="Fabiano" userId="5b80093b-c70f-4684-9b7c-fc6a3fc5447d" providerId="ADAL" clId="{90CDDAB2-9A97-4254-BF83-DB08D6B7556E}" dt="2022-09-12T20:08:23.089" v="6077" actId="2711"/>
          <ac:spMkLst>
            <pc:docMk/>
            <pc:sldMk cId="21812671" sldId="904"/>
            <ac:spMk id="6" creationId="{30FA4E3D-53C6-47DD-AAEA-675DDFDA90C0}"/>
          </ac:spMkLst>
        </pc:spChg>
        <pc:spChg chg="add mod">
          <ac:chgData name="Fabiano" userId="5b80093b-c70f-4684-9b7c-fc6a3fc5447d" providerId="ADAL" clId="{90CDDAB2-9A97-4254-BF83-DB08D6B7556E}" dt="2022-09-12T20:08:23.089" v="6077" actId="2711"/>
          <ac:spMkLst>
            <pc:docMk/>
            <pc:sldMk cId="21812671" sldId="904"/>
            <ac:spMk id="7" creationId="{5E7E2CC0-A2DD-4AEB-965F-DAA45CB76E90}"/>
          </ac:spMkLst>
        </pc:spChg>
      </pc:sldChg>
      <pc:sldChg chg="addSp delSp modSp add mod">
        <pc:chgData name="Fabiano" userId="5b80093b-c70f-4684-9b7c-fc6a3fc5447d" providerId="ADAL" clId="{90CDDAB2-9A97-4254-BF83-DB08D6B7556E}" dt="2022-09-15T13:24:07.028" v="10850"/>
        <pc:sldMkLst>
          <pc:docMk/>
          <pc:sldMk cId="611131380" sldId="905"/>
        </pc:sldMkLst>
        <pc:spChg chg="add mod">
          <ac:chgData name="Fabiano" userId="5b80093b-c70f-4684-9b7c-fc6a3fc5447d" providerId="ADAL" clId="{90CDDAB2-9A97-4254-BF83-DB08D6B7556E}" dt="2022-09-01T19:08:39.671" v="138" actId="207"/>
          <ac:spMkLst>
            <pc:docMk/>
            <pc:sldMk cId="611131380" sldId="905"/>
            <ac:spMk id="4" creationId="{1B7DEA6C-062A-4790-84A0-3664DFC94126}"/>
          </ac:spMkLst>
        </pc:spChg>
        <pc:spChg chg="add mod">
          <ac:chgData name="Fabiano" userId="5b80093b-c70f-4684-9b7c-fc6a3fc5447d" providerId="ADAL" clId="{90CDDAB2-9A97-4254-BF83-DB08D6B7556E}" dt="2022-09-01T19:08:33.640" v="137"/>
          <ac:spMkLst>
            <pc:docMk/>
            <pc:sldMk cId="611131380" sldId="905"/>
            <ac:spMk id="5" creationId="{3A96E36D-171E-4D84-A6E1-4C9D92F725E2}"/>
          </ac:spMkLst>
        </pc:spChg>
        <pc:spChg chg="add mod">
          <ac:chgData name="Fabiano" userId="5b80093b-c70f-4684-9b7c-fc6a3fc5447d" providerId="ADAL" clId="{90CDDAB2-9A97-4254-BF83-DB08D6B7556E}" dt="2022-09-08T21:00:05.327" v="3043" actId="14100"/>
          <ac:spMkLst>
            <pc:docMk/>
            <pc:sldMk cId="611131380" sldId="905"/>
            <ac:spMk id="6" creationId="{F9CF6528-AA72-4E7E-A40B-A4901F2C7FB0}"/>
          </ac:spMkLst>
        </pc:spChg>
        <pc:graphicFrameChg chg="add del mod">
          <ac:chgData name="Fabiano" userId="5b80093b-c70f-4684-9b7c-fc6a3fc5447d" providerId="ADAL" clId="{90CDDAB2-9A97-4254-BF83-DB08D6B7556E}" dt="2022-09-08T21:00:47.941" v="3065" actId="478"/>
          <ac:graphicFrameMkLst>
            <pc:docMk/>
            <pc:sldMk cId="611131380" sldId="905"/>
            <ac:graphicFrameMk id="2" creationId="{6C4A4AC0-CF30-4F43-B463-D521FBDAB4D4}"/>
          </ac:graphicFrameMkLst>
        </pc:graphicFrameChg>
        <pc:graphicFrameChg chg="add mod modGraphic">
          <ac:chgData name="Fabiano" userId="5b80093b-c70f-4684-9b7c-fc6a3fc5447d" providerId="ADAL" clId="{90CDDAB2-9A97-4254-BF83-DB08D6B7556E}" dt="2022-09-15T13:24:07.028" v="10850"/>
          <ac:graphicFrameMkLst>
            <pc:docMk/>
            <pc:sldMk cId="611131380" sldId="905"/>
            <ac:graphicFrameMk id="3" creationId="{226E6A80-9CB3-492C-936B-5ECBB886077B}"/>
          </ac:graphicFrameMkLst>
        </pc:graphicFrameChg>
        <pc:graphicFrameChg chg="add mod modGraphic">
          <ac:chgData name="Fabiano" userId="5b80093b-c70f-4684-9b7c-fc6a3fc5447d" providerId="ADAL" clId="{90CDDAB2-9A97-4254-BF83-DB08D6B7556E}" dt="2022-09-15T13:23:18.745" v="10831" actId="14734"/>
          <ac:graphicFrameMkLst>
            <pc:docMk/>
            <pc:sldMk cId="611131380" sldId="905"/>
            <ac:graphicFrameMk id="7" creationId="{3A292076-D65F-4777-9CE9-F975A3698BAE}"/>
          </ac:graphicFrameMkLst>
        </pc:graphicFrameChg>
      </pc:sldChg>
      <pc:sldChg chg="add del ord replId">
        <pc:chgData name="Fabiano" userId="5b80093b-c70f-4684-9b7c-fc6a3fc5447d" providerId="ADAL" clId="{90CDDAB2-9A97-4254-BF83-DB08D6B7556E}" dt="2022-09-01T19:10:42.747" v="187" actId="47"/>
        <pc:sldMkLst>
          <pc:docMk/>
          <pc:sldMk cId="2328953957" sldId="906"/>
        </pc:sldMkLst>
      </pc:sldChg>
      <pc:sldChg chg="addSp delSp modSp add mod ord addAnim delAnim modAnim">
        <pc:chgData name="Fabiano" userId="5b80093b-c70f-4684-9b7c-fc6a3fc5447d" providerId="ADAL" clId="{90CDDAB2-9A97-4254-BF83-DB08D6B7556E}" dt="2022-09-15T16:08:09.741" v="12072"/>
        <pc:sldMkLst>
          <pc:docMk/>
          <pc:sldMk cId="3487086815" sldId="907"/>
        </pc:sldMkLst>
        <pc:spChg chg="add del mod">
          <ac:chgData name="Fabiano" userId="5b80093b-c70f-4684-9b7c-fc6a3fc5447d" providerId="ADAL" clId="{90CDDAB2-9A97-4254-BF83-DB08D6B7556E}" dt="2022-09-01T19:10:59.728" v="189" actId="478"/>
          <ac:spMkLst>
            <pc:docMk/>
            <pc:sldMk cId="3487086815" sldId="907"/>
            <ac:spMk id="3" creationId="{7FF34D30-AB9B-43CD-85F1-BAB255446BD9}"/>
          </ac:spMkLst>
        </pc:spChg>
        <pc:spChg chg="add mod">
          <ac:chgData name="Fabiano" userId="5b80093b-c70f-4684-9b7c-fc6a3fc5447d" providerId="ADAL" clId="{90CDDAB2-9A97-4254-BF83-DB08D6B7556E}" dt="2022-09-01T19:11:05.879" v="190" actId="207"/>
          <ac:spMkLst>
            <pc:docMk/>
            <pc:sldMk cId="3487086815" sldId="907"/>
            <ac:spMk id="6" creationId="{075E2934-1140-4B23-9FE6-4D96EA4E2326}"/>
          </ac:spMkLst>
        </pc:spChg>
        <pc:spChg chg="add mod">
          <ac:chgData name="Fabiano" userId="5b80093b-c70f-4684-9b7c-fc6a3fc5447d" providerId="ADAL" clId="{90CDDAB2-9A97-4254-BF83-DB08D6B7556E}" dt="2022-09-01T19:10:56.400" v="188"/>
          <ac:spMkLst>
            <pc:docMk/>
            <pc:sldMk cId="3487086815" sldId="907"/>
            <ac:spMk id="7" creationId="{545315E1-6B55-4644-A28C-8C0FC0D53F5F}"/>
          </ac:spMkLst>
        </pc:spChg>
        <pc:spChg chg="add mod">
          <ac:chgData name="Fabiano" userId="5b80093b-c70f-4684-9b7c-fc6a3fc5447d" providerId="ADAL" clId="{90CDDAB2-9A97-4254-BF83-DB08D6B7556E}" dt="2022-09-13T17:19:33.819" v="7926" actId="1037"/>
          <ac:spMkLst>
            <pc:docMk/>
            <pc:sldMk cId="3487086815" sldId="907"/>
            <ac:spMk id="11" creationId="{62535BCC-88ED-4781-BCCE-D781FF0744BD}"/>
          </ac:spMkLst>
        </pc:spChg>
        <pc:spChg chg="add del mod">
          <ac:chgData name="Fabiano" userId="5b80093b-c70f-4684-9b7c-fc6a3fc5447d" providerId="ADAL" clId="{90CDDAB2-9A97-4254-BF83-DB08D6B7556E}" dt="2022-09-13T17:17:53.393" v="7871" actId="21"/>
          <ac:spMkLst>
            <pc:docMk/>
            <pc:sldMk cId="3487086815" sldId="907"/>
            <ac:spMk id="13" creationId="{23844C37-F8EB-4225-B07C-749228D85435}"/>
          </ac:spMkLst>
        </pc:spChg>
        <pc:spChg chg="add del mod">
          <ac:chgData name="Fabiano" userId="5b80093b-c70f-4684-9b7c-fc6a3fc5447d" providerId="ADAL" clId="{90CDDAB2-9A97-4254-BF83-DB08D6B7556E}" dt="2022-09-13T17:16:15.745" v="7850" actId="21"/>
          <ac:spMkLst>
            <pc:docMk/>
            <pc:sldMk cId="3487086815" sldId="907"/>
            <ac:spMk id="14" creationId="{A55E5341-8F67-4E28-BABC-B371939783A1}"/>
          </ac:spMkLst>
        </pc:spChg>
        <pc:spChg chg="add del mod">
          <ac:chgData name="Fabiano" userId="5b80093b-c70f-4684-9b7c-fc6a3fc5447d" providerId="ADAL" clId="{90CDDAB2-9A97-4254-BF83-DB08D6B7556E}" dt="2022-09-13T17:16:32.652" v="7855" actId="21"/>
          <ac:spMkLst>
            <pc:docMk/>
            <pc:sldMk cId="3487086815" sldId="907"/>
            <ac:spMk id="15" creationId="{32A6DD81-FDFC-4475-80AC-406B39BC6008}"/>
          </ac:spMkLst>
        </pc:spChg>
        <pc:spChg chg="add mod">
          <ac:chgData name="Fabiano" userId="5b80093b-c70f-4684-9b7c-fc6a3fc5447d" providerId="ADAL" clId="{90CDDAB2-9A97-4254-BF83-DB08D6B7556E}" dt="2022-09-13T16:17:22.281" v="7046"/>
          <ac:spMkLst>
            <pc:docMk/>
            <pc:sldMk cId="3487086815" sldId="907"/>
            <ac:spMk id="17" creationId="{808256B1-63C6-4E46-B9F7-3A4955F9F752}"/>
          </ac:spMkLst>
        </pc:spChg>
        <pc:spChg chg="add del mod">
          <ac:chgData name="Fabiano" userId="5b80093b-c70f-4684-9b7c-fc6a3fc5447d" providerId="ADAL" clId="{90CDDAB2-9A97-4254-BF83-DB08D6B7556E}" dt="2022-09-13T17:17:16.282" v="7863" actId="21"/>
          <ac:spMkLst>
            <pc:docMk/>
            <pc:sldMk cId="3487086815" sldId="907"/>
            <ac:spMk id="19" creationId="{CC5FC056-A394-4ADF-80AD-48CA69F96ED7}"/>
          </ac:spMkLst>
        </pc:spChg>
        <pc:spChg chg="add del mod">
          <ac:chgData name="Fabiano" userId="5b80093b-c70f-4684-9b7c-fc6a3fc5447d" providerId="ADAL" clId="{90CDDAB2-9A97-4254-BF83-DB08D6B7556E}" dt="2022-09-13T17:18:08.775" v="7875" actId="21"/>
          <ac:spMkLst>
            <pc:docMk/>
            <pc:sldMk cId="3487086815" sldId="907"/>
            <ac:spMk id="21" creationId="{AED8C9D9-6DEE-49A4-BB2A-9AD987B0B0A2}"/>
          </ac:spMkLst>
        </pc:spChg>
        <pc:spChg chg="add del mod">
          <ac:chgData name="Fabiano" userId="5b80093b-c70f-4684-9b7c-fc6a3fc5447d" providerId="ADAL" clId="{90CDDAB2-9A97-4254-BF83-DB08D6B7556E}" dt="2022-09-13T16:21:44.015" v="7089" actId="478"/>
          <ac:spMkLst>
            <pc:docMk/>
            <pc:sldMk cId="3487086815" sldId="907"/>
            <ac:spMk id="22" creationId="{6BA7E0DA-FEF2-4028-8A89-F31A5A84C9D8}"/>
          </ac:spMkLst>
        </pc:spChg>
        <pc:spChg chg="add del mod">
          <ac:chgData name="Fabiano" userId="5b80093b-c70f-4684-9b7c-fc6a3fc5447d" providerId="ADAL" clId="{90CDDAB2-9A97-4254-BF83-DB08D6B7556E}" dt="2022-09-13T17:18:16.525" v="7878" actId="21"/>
          <ac:spMkLst>
            <pc:docMk/>
            <pc:sldMk cId="3487086815" sldId="907"/>
            <ac:spMk id="23" creationId="{B09FB173-F6E7-42D6-91B1-257C7C372953}"/>
          </ac:spMkLst>
        </pc:spChg>
        <pc:spChg chg="add del mod">
          <ac:chgData name="Fabiano" userId="5b80093b-c70f-4684-9b7c-fc6a3fc5447d" providerId="ADAL" clId="{90CDDAB2-9A97-4254-BF83-DB08D6B7556E}" dt="2022-09-12T16:37:46.425" v="4479" actId="21"/>
          <ac:spMkLst>
            <pc:docMk/>
            <pc:sldMk cId="3487086815" sldId="907"/>
            <ac:spMk id="24" creationId="{DA70DE77-0FD1-4BAF-955C-1CD9FE65318A}"/>
          </ac:spMkLst>
        </pc:spChg>
        <pc:spChg chg="add del mod">
          <ac:chgData name="Fabiano" userId="5b80093b-c70f-4684-9b7c-fc6a3fc5447d" providerId="ADAL" clId="{90CDDAB2-9A97-4254-BF83-DB08D6B7556E}" dt="2022-09-13T17:29:24.814" v="7969" actId="21"/>
          <ac:spMkLst>
            <pc:docMk/>
            <pc:sldMk cId="3487086815" sldId="907"/>
            <ac:spMk id="24" creationId="{DEF9F5FD-33DC-4A60-A309-86421CAB4A4E}"/>
          </ac:spMkLst>
        </pc:spChg>
        <pc:spChg chg="add del mod">
          <ac:chgData name="Fabiano" userId="5b80093b-c70f-4684-9b7c-fc6a3fc5447d" providerId="ADAL" clId="{90CDDAB2-9A97-4254-BF83-DB08D6B7556E}" dt="2022-09-12T16:37:30.842" v="4470" actId="21"/>
          <ac:spMkLst>
            <pc:docMk/>
            <pc:sldMk cId="3487086815" sldId="907"/>
            <ac:spMk id="25" creationId="{D2B8B69A-2FC0-4B9E-A7D9-A712AC84AA5E}"/>
          </ac:spMkLst>
        </pc:spChg>
        <pc:spChg chg="add del mod">
          <ac:chgData name="Fabiano" userId="5b80093b-c70f-4684-9b7c-fc6a3fc5447d" providerId="ADAL" clId="{90CDDAB2-9A97-4254-BF83-DB08D6B7556E}" dt="2022-09-12T16:36:53.870" v="4462" actId="21"/>
          <ac:spMkLst>
            <pc:docMk/>
            <pc:sldMk cId="3487086815" sldId="907"/>
            <ac:spMk id="26" creationId="{B44ED13B-6536-47E7-B6BD-78A67B7B00E2}"/>
          </ac:spMkLst>
        </pc:spChg>
        <pc:spChg chg="add del mod">
          <ac:chgData name="Fabiano" userId="5b80093b-c70f-4684-9b7c-fc6a3fc5447d" providerId="ADAL" clId="{90CDDAB2-9A97-4254-BF83-DB08D6B7556E}" dt="2022-09-12T14:29:16.202" v="4348" actId="478"/>
          <ac:spMkLst>
            <pc:docMk/>
            <pc:sldMk cId="3487086815" sldId="907"/>
            <ac:spMk id="27" creationId="{426213D0-2E9D-47F3-AF06-9CB8AF2E7C85}"/>
          </ac:spMkLst>
        </pc:spChg>
        <pc:spChg chg="add del mod">
          <ac:chgData name="Fabiano" userId="5b80093b-c70f-4684-9b7c-fc6a3fc5447d" providerId="ADAL" clId="{90CDDAB2-9A97-4254-BF83-DB08D6B7556E}" dt="2022-09-12T14:29:11.201" v="4345" actId="478"/>
          <ac:spMkLst>
            <pc:docMk/>
            <pc:sldMk cId="3487086815" sldId="907"/>
            <ac:spMk id="28" creationId="{304830C4-B0AC-4B9D-BEBC-DF73FF4CB9C4}"/>
          </ac:spMkLst>
        </pc:spChg>
        <pc:spChg chg="add mod">
          <ac:chgData name="Fabiano" userId="5b80093b-c70f-4684-9b7c-fc6a3fc5447d" providerId="ADAL" clId="{90CDDAB2-9A97-4254-BF83-DB08D6B7556E}" dt="2022-09-15T13:24:40.693" v="10851" actId="1076"/>
          <ac:spMkLst>
            <pc:docMk/>
            <pc:sldMk cId="3487086815" sldId="907"/>
            <ac:spMk id="29" creationId="{69654E1E-603A-4FAA-A70F-EA4A55D21E80}"/>
          </ac:spMkLst>
        </pc:spChg>
        <pc:spChg chg="add del mod">
          <ac:chgData name="Fabiano" userId="5b80093b-c70f-4684-9b7c-fc6a3fc5447d" providerId="ADAL" clId="{90CDDAB2-9A97-4254-BF83-DB08D6B7556E}" dt="2022-09-12T14:29:09.624" v="4344" actId="478"/>
          <ac:spMkLst>
            <pc:docMk/>
            <pc:sldMk cId="3487086815" sldId="907"/>
            <ac:spMk id="29" creationId="{7AB40704-F7AA-4475-9F44-E6F354F9E3B6}"/>
          </ac:spMkLst>
        </pc:spChg>
        <pc:spChg chg="add mod topLvl">
          <ac:chgData name="Fabiano" userId="5b80093b-c70f-4684-9b7c-fc6a3fc5447d" providerId="ADAL" clId="{90CDDAB2-9A97-4254-BF83-DB08D6B7556E}" dt="2022-09-15T16:06:43.444" v="12066" actId="164"/>
          <ac:spMkLst>
            <pc:docMk/>
            <pc:sldMk cId="3487086815" sldId="907"/>
            <ac:spMk id="30" creationId="{BD43A5E4-8968-416A-A528-A8DBD16BAA57}"/>
          </ac:spMkLst>
        </pc:spChg>
        <pc:spChg chg="add del mod">
          <ac:chgData name="Fabiano" userId="5b80093b-c70f-4684-9b7c-fc6a3fc5447d" providerId="ADAL" clId="{90CDDAB2-9A97-4254-BF83-DB08D6B7556E}" dt="2022-09-12T14:29:07.541" v="4343" actId="478"/>
          <ac:spMkLst>
            <pc:docMk/>
            <pc:sldMk cId="3487086815" sldId="907"/>
            <ac:spMk id="30" creationId="{BF953758-B720-4CDF-9CB5-C639D042E411}"/>
          </ac:spMkLst>
        </pc:spChg>
        <pc:spChg chg="add del mod">
          <ac:chgData name="Fabiano" userId="5b80093b-c70f-4684-9b7c-fc6a3fc5447d" providerId="ADAL" clId="{90CDDAB2-9A97-4254-BF83-DB08D6B7556E}" dt="2022-09-12T16:38:11.227" v="4485" actId="21"/>
          <ac:spMkLst>
            <pc:docMk/>
            <pc:sldMk cId="3487086815" sldId="907"/>
            <ac:spMk id="31" creationId="{88EA6D60-333D-4A7C-B337-1DA9AB07068E}"/>
          </ac:spMkLst>
        </pc:spChg>
        <pc:spChg chg="add mod topLvl">
          <ac:chgData name="Fabiano" userId="5b80093b-c70f-4684-9b7c-fc6a3fc5447d" providerId="ADAL" clId="{90CDDAB2-9A97-4254-BF83-DB08D6B7556E}" dt="2022-09-15T16:06:23.084" v="12063" actId="164"/>
          <ac:spMkLst>
            <pc:docMk/>
            <pc:sldMk cId="3487086815" sldId="907"/>
            <ac:spMk id="31" creationId="{A3A5BE7F-56F7-4100-A39A-D3312B464C85}"/>
          </ac:spMkLst>
        </pc:spChg>
        <pc:spChg chg="add mod">
          <ac:chgData name="Fabiano" userId="5b80093b-c70f-4684-9b7c-fc6a3fc5447d" providerId="ADAL" clId="{90CDDAB2-9A97-4254-BF83-DB08D6B7556E}" dt="2022-09-15T13:24:40.693" v="10851" actId="1076"/>
          <ac:spMkLst>
            <pc:docMk/>
            <pc:sldMk cId="3487086815" sldId="907"/>
            <ac:spMk id="32" creationId="{313F6280-CCEB-4608-8040-CCD25F96B82A}"/>
          </ac:spMkLst>
        </pc:spChg>
        <pc:spChg chg="add del mod">
          <ac:chgData name="Fabiano" userId="5b80093b-c70f-4684-9b7c-fc6a3fc5447d" providerId="ADAL" clId="{90CDDAB2-9A97-4254-BF83-DB08D6B7556E}" dt="2022-09-13T16:13:40.842" v="6998" actId="21"/>
          <ac:spMkLst>
            <pc:docMk/>
            <pc:sldMk cId="3487086815" sldId="907"/>
            <ac:spMk id="34" creationId="{286DA9AD-D1E6-4047-B6F1-A04D960AA0C6}"/>
          </ac:spMkLst>
        </pc:spChg>
        <pc:spChg chg="add mod topLvl">
          <ac:chgData name="Fabiano" userId="5b80093b-c70f-4684-9b7c-fc6a3fc5447d" providerId="ADAL" clId="{90CDDAB2-9A97-4254-BF83-DB08D6B7556E}" dt="2022-09-15T16:06:43.444" v="12066" actId="164"/>
          <ac:spMkLst>
            <pc:docMk/>
            <pc:sldMk cId="3487086815" sldId="907"/>
            <ac:spMk id="35" creationId="{6FE31B90-D6ED-4B95-94FD-933DD9BE2EAA}"/>
          </ac:spMkLst>
        </pc:spChg>
        <pc:spChg chg="add del mod">
          <ac:chgData name="Fabiano" userId="5b80093b-c70f-4684-9b7c-fc6a3fc5447d" providerId="ADAL" clId="{90CDDAB2-9A97-4254-BF83-DB08D6B7556E}" dt="2022-09-12T17:32:14.837" v="5192" actId="21"/>
          <ac:spMkLst>
            <pc:docMk/>
            <pc:sldMk cId="3487086815" sldId="907"/>
            <ac:spMk id="35" creationId="{CA4A978A-B900-4078-8A95-E5B930043C1E}"/>
          </ac:spMkLst>
        </pc:spChg>
        <pc:spChg chg="add del mod ord">
          <ac:chgData name="Fabiano" userId="5b80093b-c70f-4684-9b7c-fc6a3fc5447d" providerId="ADAL" clId="{90CDDAB2-9A97-4254-BF83-DB08D6B7556E}" dt="2022-09-13T17:17:04.399" v="7859" actId="108"/>
          <ac:spMkLst>
            <pc:docMk/>
            <pc:sldMk cId="3487086815" sldId="907"/>
            <ac:spMk id="36" creationId="{14A699E1-3A81-41E0-90E5-BECD08557706}"/>
          </ac:spMkLst>
        </pc:spChg>
        <pc:spChg chg="add del mod">
          <ac:chgData name="Fabiano" userId="5b80093b-c70f-4684-9b7c-fc6a3fc5447d" providerId="ADAL" clId="{90CDDAB2-9A97-4254-BF83-DB08D6B7556E}" dt="2022-09-12T17:31:00.458" v="5169" actId="478"/>
          <ac:spMkLst>
            <pc:docMk/>
            <pc:sldMk cId="3487086815" sldId="907"/>
            <ac:spMk id="37" creationId="{35B6802A-5F78-4762-B3F2-F450AD098116}"/>
          </ac:spMkLst>
        </pc:spChg>
        <pc:spChg chg="add mod topLvl">
          <ac:chgData name="Fabiano" userId="5b80093b-c70f-4684-9b7c-fc6a3fc5447d" providerId="ADAL" clId="{90CDDAB2-9A97-4254-BF83-DB08D6B7556E}" dt="2022-09-15T16:06:23.084" v="12063" actId="164"/>
          <ac:spMkLst>
            <pc:docMk/>
            <pc:sldMk cId="3487086815" sldId="907"/>
            <ac:spMk id="37" creationId="{D027BCF0-69EA-4A4E-B952-3719C42FADA2}"/>
          </ac:spMkLst>
        </pc:spChg>
        <pc:spChg chg="add del mod">
          <ac:chgData name="Fabiano" userId="5b80093b-c70f-4684-9b7c-fc6a3fc5447d" providerId="ADAL" clId="{90CDDAB2-9A97-4254-BF83-DB08D6B7556E}" dt="2022-09-12T17:31:00.458" v="5169" actId="478"/>
          <ac:spMkLst>
            <pc:docMk/>
            <pc:sldMk cId="3487086815" sldId="907"/>
            <ac:spMk id="38" creationId="{1177C84C-896C-48EC-8A84-E1B2509EC4B9}"/>
          </ac:spMkLst>
        </pc:spChg>
        <pc:spChg chg="add mod">
          <ac:chgData name="Fabiano" userId="5b80093b-c70f-4684-9b7c-fc6a3fc5447d" providerId="ADAL" clId="{90CDDAB2-9A97-4254-BF83-DB08D6B7556E}" dt="2022-09-13T17:19:41.063" v="7942" actId="1036"/>
          <ac:spMkLst>
            <pc:docMk/>
            <pc:sldMk cId="3487086815" sldId="907"/>
            <ac:spMk id="38" creationId="{D527E611-3835-4D41-92B8-36E3AA910CE7}"/>
          </ac:spMkLst>
        </pc:spChg>
        <pc:spChg chg="add del mod">
          <ac:chgData name="Fabiano" userId="5b80093b-c70f-4684-9b7c-fc6a3fc5447d" providerId="ADAL" clId="{90CDDAB2-9A97-4254-BF83-DB08D6B7556E}" dt="2022-09-12T17:31:00.458" v="5169" actId="478"/>
          <ac:spMkLst>
            <pc:docMk/>
            <pc:sldMk cId="3487086815" sldId="907"/>
            <ac:spMk id="39" creationId="{C4FFA387-C123-4C4A-BE4E-D20FA8A906CB}"/>
          </ac:spMkLst>
        </pc:spChg>
        <pc:spChg chg="add del mod">
          <ac:chgData name="Fabiano" userId="5b80093b-c70f-4684-9b7c-fc6a3fc5447d" providerId="ADAL" clId="{90CDDAB2-9A97-4254-BF83-DB08D6B7556E}" dt="2022-09-12T17:31:00.458" v="5169" actId="478"/>
          <ac:spMkLst>
            <pc:docMk/>
            <pc:sldMk cId="3487086815" sldId="907"/>
            <ac:spMk id="40" creationId="{03BE3816-5148-455C-A3D5-B312FF3B6C84}"/>
          </ac:spMkLst>
        </pc:spChg>
        <pc:spChg chg="mod">
          <ac:chgData name="Fabiano" userId="5b80093b-c70f-4684-9b7c-fc6a3fc5447d" providerId="ADAL" clId="{90CDDAB2-9A97-4254-BF83-DB08D6B7556E}" dt="2022-09-15T13:24:40.693" v="10851" actId="1076"/>
          <ac:spMkLst>
            <pc:docMk/>
            <pc:sldMk cId="3487086815" sldId="907"/>
            <ac:spMk id="40" creationId="{4E76A103-47D6-4FEF-8679-422F5D160D5F}"/>
          </ac:spMkLst>
        </pc:spChg>
        <pc:spChg chg="add del mod">
          <ac:chgData name="Fabiano" userId="5b80093b-c70f-4684-9b7c-fc6a3fc5447d" providerId="ADAL" clId="{90CDDAB2-9A97-4254-BF83-DB08D6B7556E}" dt="2022-09-12T17:31:00.458" v="5169" actId="478"/>
          <ac:spMkLst>
            <pc:docMk/>
            <pc:sldMk cId="3487086815" sldId="907"/>
            <ac:spMk id="41" creationId="{00E2BE2C-15F8-4261-B406-2646C9D46491}"/>
          </ac:spMkLst>
        </pc:spChg>
        <pc:spChg chg="mod">
          <ac:chgData name="Fabiano" userId="5b80093b-c70f-4684-9b7c-fc6a3fc5447d" providerId="ADAL" clId="{90CDDAB2-9A97-4254-BF83-DB08D6B7556E}" dt="2022-09-15T13:24:40.693" v="10851" actId="1076"/>
          <ac:spMkLst>
            <pc:docMk/>
            <pc:sldMk cId="3487086815" sldId="907"/>
            <ac:spMk id="41" creationId="{70ECB698-B223-435C-AFA9-A5B4BD9E3A04}"/>
          </ac:spMkLst>
        </pc:spChg>
        <pc:spChg chg="add del mod">
          <ac:chgData name="Fabiano" userId="5b80093b-c70f-4684-9b7c-fc6a3fc5447d" providerId="ADAL" clId="{90CDDAB2-9A97-4254-BF83-DB08D6B7556E}" dt="2022-09-12T17:31:00.458" v="5169" actId="478"/>
          <ac:spMkLst>
            <pc:docMk/>
            <pc:sldMk cId="3487086815" sldId="907"/>
            <ac:spMk id="42" creationId="{5FF39CC8-A55F-429E-A5AE-7E8E7AF9F66B}"/>
          </ac:spMkLst>
        </pc:spChg>
        <pc:spChg chg="add mod topLvl">
          <ac:chgData name="Fabiano" userId="5b80093b-c70f-4684-9b7c-fc6a3fc5447d" providerId="ADAL" clId="{90CDDAB2-9A97-4254-BF83-DB08D6B7556E}" dt="2022-09-15T16:04:24.278" v="12048" actId="165"/>
          <ac:spMkLst>
            <pc:docMk/>
            <pc:sldMk cId="3487086815" sldId="907"/>
            <ac:spMk id="42" creationId="{696779E6-CC8B-4125-B6A2-47FE57D65BDA}"/>
          </ac:spMkLst>
        </pc:spChg>
        <pc:spChg chg="add del mod">
          <ac:chgData name="Fabiano" userId="5b80093b-c70f-4684-9b7c-fc6a3fc5447d" providerId="ADAL" clId="{90CDDAB2-9A97-4254-BF83-DB08D6B7556E}" dt="2022-09-12T17:31:00.458" v="5169" actId="478"/>
          <ac:spMkLst>
            <pc:docMk/>
            <pc:sldMk cId="3487086815" sldId="907"/>
            <ac:spMk id="43" creationId="{7046C7B9-03A1-41B8-B1D2-BDE98E3B8C39}"/>
          </ac:spMkLst>
        </pc:spChg>
        <pc:spChg chg="add mod">
          <ac:chgData name="Fabiano" userId="5b80093b-c70f-4684-9b7c-fc6a3fc5447d" providerId="ADAL" clId="{90CDDAB2-9A97-4254-BF83-DB08D6B7556E}" dt="2022-09-15T13:24:40.693" v="10851" actId="1076"/>
          <ac:spMkLst>
            <pc:docMk/>
            <pc:sldMk cId="3487086815" sldId="907"/>
            <ac:spMk id="43" creationId="{907AF1F9-A356-4BD1-B628-D0657FCE49D8}"/>
          </ac:spMkLst>
        </pc:spChg>
        <pc:spChg chg="add del mod">
          <ac:chgData name="Fabiano" userId="5b80093b-c70f-4684-9b7c-fc6a3fc5447d" providerId="ADAL" clId="{90CDDAB2-9A97-4254-BF83-DB08D6B7556E}" dt="2022-09-12T17:31:00.458" v="5169" actId="478"/>
          <ac:spMkLst>
            <pc:docMk/>
            <pc:sldMk cId="3487086815" sldId="907"/>
            <ac:spMk id="44" creationId="{1DDFA352-28CC-40F1-8E7A-1B55A5F52A1F}"/>
          </ac:spMkLst>
        </pc:spChg>
        <pc:spChg chg="add mod topLvl">
          <ac:chgData name="Fabiano" userId="5b80093b-c70f-4684-9b7c-fc6a3fc5447d" providerId="ADAL" clId="{90CDDAB2-9A97-4254-BF83-DB08D6B7556E}" dt="2022-09-15T16:04:18.433" v="12047" actId="165"/>
          <ac:spMkLst>
            <pc:docMk/>
            <pc:sldMk cId="3487086815" sldId="907"/>
            <ac:spMk id="44" creationId="{D9B96150-6A30-45EB-83DC-F16C5ACBE50E}"/>
          </ac:spMkLst>
        </pc:spChg>
        <pc:spChg chg="add mod">
          <ac:chgData name="Fabiano" userId="5b80093b-c70f-4684-9b7c-fc6a3fc5447d" providerId="ADAL" clId="{90CDDAB2-9A97-4254-BF83-DB08D6B7556E}" dt="2022-09-15T13:24:40.693" v="10851" actId="1076"/>
          <ac:spMkLst>
            <pc:docMk/>
            <pc:sldMk cId="3487086815" sldId="907"/>
            <ac:spMk id="45" creationId="{26B0AB9A-8B4B-4475-A375-A724A4AC92F2}"/>
          </ac:spMkLst>
        </pc:spChg>
        <pc:spChg chg="add del mod">
          <ac:chgData name="Fabiano" userId="5b80093b-c70f-4684-9b7c-fc6a3fc5447d" providerId="ADAL" clId="{90CDDAB2-9A97-4254-BF83-DB08D6B7556E}" dt="2022-09-12T17:31:00.458" v="5169" actId="478"/>
          <ac:spMkLst>
            <pc:docMk/>
            <pc:sldMk cId="3487086815" sldId="907"/>
            <ac:spMk id="45" creationId="{75F8AEC5-AE33-4F8A-B4AD-2DC56322BC0E}"/>
          </ac:spMkLst>
        </pc:spChg>
        <pc:spChg chg="add mod topLvl">
          <ac:chgData name="Fabiano" userId="5b80093b-c70f-4684-9b7c-fc6a3fc5447d" providerId="ADAL" clId="{90CDDAB2-9A97-4254-BF83-DB08D6B7556E}" dt="2022-09-15T16:06:43.444" v="12066" actId="164"/>
          <ac:spMkLst>
            <pc:docMk/>
            <pc:sldMk cId="3487086815" sldId="907"/>
            <ac:spMk id="46" creationId="{542E8D2A-B5E2-4C48-8DF6-9A7D363AE0FA}"/>
          </ac:spMkLst>
        </pc:spChg>
        <pc:spChg chg="add mod topLvl">
          <ac:chgData name="Fabiano" userId="5b80093b-c70f-4684-9b7c-fc6a3fc5447d" providerId="ADAL" clId="{90CDDAB2-9A97-4254-BF83-DB08D6B7556E}" dt="2022-09-15T16:06:23.084" v="12063" actId="164"/>
          <ac:spMkLst>
            <pc:docMk/>
            <pc:sldMk cId="3487086815" sldId="907"/>
            <ac:spMk id="47" creationId="{9FD60B28-00F3-464B-B437-2C2D4B6AB04B}"/>
          </ac:spMkLst>
        </pc:spChg>
        <pc:spChg chg="add del mod">
          <ac:chgData name="Fabiano" userId="5b80093b-c70f-4684-9b7c-fc6a3fc5447d" providerId="ADAL" clId="{90CDDAB2-9A97-4254-BF83-DB08D6B7556E}" dt="2022-09-12T19:56:06.683" v="5881" actId="21"/>
          <ac:spMkLst>
            <pc:docMk/>
            <pc:sldMk cId="3487086815" sldId="907"/>
            <ac:spMk id="47" creationId="{A60EFC35-B4ED-4194-98A9-6F0CE4A6F828}"/>
          </ac:spMkLst>
        </pc:spChg>
        <pc:spChg chg="add mod">
          <ac:chgData name="Fabiano" userId="5b80093b-c70f-4684-9b7c-fc6a3fc5447d" providerId="ADAL" clId="{90CDDAB2-9A97-4254-BF83-DB08D6B7556E}" dt="2022-09-15T13:24:57.462" v="10854" actId="1076"/>
          <ac:spMkLst>
            <pc:docMk/>
            <pc:sldMk cId="3487086815" sldId="907"/>
            <ac:spMk id="48" creationId="{5DEFD3DF-6DC6-45B3-84DD-8789069C3CAF}"/>
          </ac:spMkLst>
        </pc:spChg>
        <pc:grpChg chg="add mod">
          <ac:chgData name="Fabiano" userId="5b80093b-c70f-4684-9b7c-fc6a3fc5447d" providerId="ADAL" clId="{90CDDAB2-9A97-4254-BF83-DB08D6B7556E}" dt="2022-09-15T13:24:40.693" v="10851" actId="1076"/>
          <ac:grpSpMkLst>
            <pc:docMk/>
            <pc:sldMk cId="3487086815" sldId="907"/>
            <ac:grpSpMk id="3" creationId="{B18487FA-3B70-4F25-A52D-3E1F72CF683E}"/>
          </ac:grpSpMkLst>
        </pc:grpChg>
        <pc:grpChg chg="add del mod">
          <ac:chgData name="Fabiano" userId="5b80093b-c70f-4684-9b7c-fc6a3fc5447d" providerId="ADAL" clId="{90CDDAB2-9A97-4254-BF83-DB08D6B7556E}" dt="2022-09-15T16:04:24.278" v="12048" actId="165"/>
          <ac:grpSpMkLst>
            <pc:docMk/>
            <pc:sldMk cId="3487086815" sldId="907"/>
            <ac:grpSpMk id="4" creationId="{205D8CA2-83A3-4E32-B35F-521516021889}"/>
          </ac:grpSpMkLst>
        </pc:grpChg>
        <pc:grpChg chg="add del mod">
          <ac:chgData name="Fabiano" userId="5b80093b-c70f-4684-9b7c-fc6a3fc5447d" providerId="ADAL" clId="{90CDDAB2-9A97-4254-BF83-DB08D6B7556E}" dt="2022-09-15T16:04:18.433" v="12047" actId="165"/>
          <ac:grpSpMkLst>
            <pc:docMk/>
            <pc:sldMk cId="3487086815" sldId="907"/>
            <ac:grpSpMk id="5" creationId="{1262B12F-7C98-4B6B-8FDB-D61AB759AE2A}"/>
          </ac:grpSpMkLst>
        </pc:grpChg>
        <pc:grpChg chg="add mod">
          <ac:chgData name="Fabiano" userId="5b80093b-c70f-4684-9b7c-fc6a3fc5447d" providerId="ADAL" clId="{90CDDAB2-9A97-4254-BF83-DB08D6B7556E}" dt="2022-09-15T16:06:23.084" v="12063" actId="164"/>
          <ac:grpSpMkLst>
            <pc:docMk/>
            <pc:sldMk cId="3487086815" sldId="907"/>
            <ac:grpSpMk id="8" creationId="{0BF44FB7-E199-4A74-BFEF-84A02E2E6E1E}"/>
          </ac:grpSpMkLst>
        </pc:grpChg>
        <pc:grpChg chg="add mod">
          <ac:chgData name="Fabiano" userId="5b80093b-c70f-4684-9b7c-fc6a3fc5447d" providerId="ADAL" clId="{90CDDAB2-9A97-4254-BF83-DB08D6B7556E}" dt="2022-09-15T16:06:43.444" v="12066" actId="164"/>
          <ac:grpSpMkLst>
            <pc:docMk/>
            <pc:sldMk cId="3487086815" sldId="907"/>
            <ac:grpSpMk id="10" creationId="{7EE1A708-5F3E-4F5D-8BEE-4B5783ADBF38}"/>
          </ac:grpSpMkLst>
        </pc:grpChg>
        <pc:grpChg chg="add mod">
          <ac:chgData name="Fabiano" userId="5b80093b-c70f-4684-9b7c-fc6a3fc5447d" providerId="ADAL" clId="{90CDDAB2-9A97-4254-BF83-DB08D6B7556E}" dt="2022-09-15T13:24:40.693" v="10851" actId="1076"/>
          <ac:grpSpMkLst>
            <pc:docMk/>
            <pc:sldMk cId="3487086815" sldId="907"/>
            <ac:grpSpMk id="39" creationId="{1286A912-AB3A-4BA4-BC01-5F884F36FD7A}"/>
          </ac:grpSpMkLst>
        </pc:grpChg>
        <pc:graphicFrameChg chg="add del mod">
          <ac:chgData name="Fabiano" userId="5b80093b-c70f-4684-9b7c-fc6a3fc5447d" providerId="ADAL" clId="{90CDDAB2-9A97-4254-BF83-DB08D6B7556E}" dt="2022-09-09T14:04:58.701" v="4222" actId="478"/>
          <ac:graphicFrameMkLst>
            <pc:docMk/>
            <pc:sldMk cId="3487086815" sldId="907"/>
            <ac:graphicFrameMk id="4" creationId="{C34589CA-855B-4A78-B24D-69C83B694191}"/>
          </ac:graphicFrameMkLst>
        </pc:graphicFrameChg>
        <pc:graphicFrameChg chg="add del mod">
          <ac:chgData name="Fabiano" userId="5b80093b-c70f-4684-9b7c-fc6a3fc5447d" providerId="ADAL" clId="{90CDDAB2-9A97-4254-BF83-DB08D6B7556E}" dt="2022-09-09T14:05:02.038" v="4223" actId="478"/>
          <ac:graphicFrameMkLst>
            <pc:docMk/>
            <pc:sldMk cId="3487086815" sldId="907"/>
            <ac:graphicFrameMk id="5" creationId="{04928B6C-DB4E-434D-9301-C9DAF96329B9}"/>
          </ac:graphicFrameMkLst>
        </pc:graphicFrameChg>
        <pc:picChg chg="add mod">
          <ac:chgData name="Fabiano" userId="5b80093b-c70f-4684-9b7c-fc6a3fc5447d" providerId="ADAL" clId="{90CDDAB2-9A97-4254-BF83-DB08D6B7556E}" dt="2022-09-13T17:19:33.819" v="7926" actId="1037"/>
          <ac:picMkLst>
            <pc:docMk/>
            <pc:sldMk cId="3487086815" sldId="907"/>
            <ac:picMk id="2" creationId="{CE3F19E9-6932-4550-9C30-21568CD485F5}"/>
          </ac:picMkLst>
        </pc:picChg>
        <pc:picChg chg="add del mod">
          <ac:chgData name="Fabiano" userId="5b80093b-c70f-4684-9b7c-fc6a3fc5447d" providerId="ADAL" clId="{90CDDAB2-9A97-4254-BF83-DB08D6B7556E}" dt="2022-09-12T14:17:54.977" v="4271" actId="478"/>
          <ac:picMkLst>
            <pc:docMk/>
            <pc:sldMk cId="3487086815" sldId="907"/>
            <ac:picMk id="3" creationId="{8370C319-520D-4F73-9EDD-6B4FF776E36F}"/>
          </ac:picMkLst>
        </pc:picChg>
        <pc:picChg chg="add del mod">
          <ac:chgData name="Fabiano" userId="5b80093b-c70f-4684-9b7c-fc6a3fc5447d" providerId="ADAL" clId="{90CDDAB2-9A97-4254-BF83-DB08D6B7556E}" dt="2022-09-12T14:22:01.359" v="4299" actId="478"/>
          <ac:picMkLst>
            <pc:docMk/>
            <pc:sldMk cId="3487086815" sldId="907"/>
            <ac:picMk id="4" creationId="{E60A7F11-9943-4D3A-8D41-3D2CE9079A34}"/>
          </ac:picMkLst>
        </pc:picChg>
        <pc:picChg chg="add del mod">
          <ac:chgData name="Fabiano" userId="5b80093b-c70f-4684-9b7c-fc6a3fc5447d" providerId="ADAL" clId="{90CDDAB2-9A97-4254-BF83-DB08D6B7556E}" dt="2022-09-12T14:21:58.698" v="4296" actId="478"/>
          <ac:picMkLst>
            <pc:docMk/>
            <pc:sldMk cId="3487086815" sldId="907"/>
            <ac:picMk id="8" creationId="{EF54C905-9302-468C-B9A1-16AF25EC9169}"/>
          </ac:picMkLst>
        </pc:picChg>
        <pc:picChg chg="mod">
          <ac:chgData name="Fabiano" userId="5b80093b-c70f-4684-9b7c-fc6a3fc5447d" providerId="ADAL" clId="{90CDDAB2-9A97-4254-BF83-DB08D6B7556E}" dt="2022-09-13T17:19:27.515" v="7917" actId="1038"/>
          <ac:picMkLst>
            <pc:docMk/>
            <pc:sldMk cId="3487086815" sldId="907"/>
            <ac:picMk id="9" creationId="{A8EB0D78-13CE-4AC6-8AEE-0CE13646C515}"/>
          </ac:picMkLst>
        </pc:picChg>
        <pc:picChg chg="add del mod">
          <ac:chgData name="Fabiano" userId="5b80093b-c70f-4684-9b7c-fc6a3fc5447d" providerId="ADAL" clId="{90CDDAB2-9A97-4254-BF83-DB08D6B7556E}" dt="2022-09-12T14:17:55.565" v="4272" actId="478"/>
          <ac:picMkLst>
            <pc:docMk/>
            <pc:sldMk cId="3487086815" sldId="907"/>
            <ac:picMk id="10" creationId="{8736E209-C227-4E0B-84C0-D3929CB64491}"/>
          </ac:picMkLst>
        </pc:picChg>
        <pc:picChg chg="add del mod">
          <ac:chgData name="Fabiano" userId="5b80093b-c70f-4684-9b7c-fc6a3fc5447d" providerId="ADAL" clId="{90CDDAB2-9A97-4254-BF83-DB08D6B7556E}" dt="2022-09-13T16:21:19.695" v="7082" actId="478"/>
          <ac:picMkLst>
            <pc:docMk/>
            <pc:sldMk cId="3487086815" sldId="907"/>
            <ac:picMk id="12" creationId="{01C53F08-14B2-492C-A25C-4019D666BD97}"/>
          </ac:picMkLst>
        </pc:picChg>
        <pc:picChg chg="add del mod">
          <ac:chgData name="Fabiano" userId="5b80093b-c70f-4684-9b7c-fc6a3fc5447d" providerId="ADAL" clId="{90CDDAB2-9A97-4254-BF83-DB08D6B7556E}" dt="2022-09-12T14:17:54.385" v="4270" actId="478"/>
          <ac:picMkLst>
            <pc:docMk/>
            <pc:sldMk cId="3487086815" sldId="907"/>
            <ac:picMk id="12" creationId="{89AD23CE-E131-402A-BB44-8372F6AB5632}"/>
          </ac:picMkLst>
        </pc:picChg>
        <pc:picChg chg="add del mod">
          <ac:chgData name="Fabiano" userId="5b80093b-c70f-4684-9b7c-fc6a3fc5447d" providerId="ADAL" clId="{90CDDAB2-9A97-4254-BF83-DB08D6B7556E}" dt="2022-09-12T14:22:00.135" v="4298" actId="478"/>
          <ac:picMkLst>
            <pc:docMk/>
            <pc:sldMk cId="3487086815" sldId="907"/>
            <ac:picMk id="13" creationId="{6AA1CB6D-3023-41A5-B8B0-2AECA46A24E8}"/>
          </ac:picMkLst>
        </pc:picChg>
        <pc:picChg chg="add del mod">
          <ac:chgData name="Fabiano" userId="5b80093b-c70f-4684-9b7c-fc6a3fc5447d" providerId="ADAL" clId="{90CDDAB2-9A97-4254-BF83-DB08D6B7556E}" dt="2022-09-12T14:17:53.691" v="4269" actId="478"/>
          <ac:picMkLst>
            <pc:docMk/>
            <pc:sldMk cId="3487086815" sldId="907"/>
            <ac:picMk id="14" creationId="{F76FC9BF-531B-4AC8-8F3B-210BA3AA2BCE}"/>
          </ac:picMkLst>
        </pc:picChg>
        <pc:picChg chg="add del mod">
          <ac:chgData name="Fabiano" userId="5b80093b-c70f-4684-9b7c-fc6a3fc5447d" providerId="ADAL" clId="{90CDDAB2-9A97-4254-BF83-DB08D6B7556E}" dt="2022-09-12T14:18:00.621" v="4275" actId="478"/>
          <ac:picMkLst>
            <pc:docMk/>
            <pc:sldMk cId="3487086815" sldId="907"/>
            <ac:picMk id="16" creationId="{3BA2C1BD-F02A-46DF-A399-A63163E4C19F}"/>
          </ac:picMkLst>
        </pc:picChg>
        <pc:picChg chg="add mod">
          <ac:chgData name="Fabiano" userId="5b80093b-c70f-4684-9b7c-fc6a3fc5447d" providerId="ADAL" clId="{90CDDAB2-9A97-4254-BF83-DB08D6B7556E}" dt="2022-09-13T16:17:22.281" v="7046"/>
          <ac:picMkLst>
            <pc:docMk/>
            <pc:sldMk cId="3487086815" sldId="907"/>
            <ac:picMk id="16" creationId="{C18FEB33-71E8-4BBD-B3A3-B8EB98423E57}"/>
          </ac:picMkLst>
        </pc:picChg>
        <pc:picChg chg="add del mod">
          <ac:chgData name="Fabiano" userId="5b80093b-c70f-4684-9b7c-fc6a3fc5447d" providerId="ADAL" clId="{90CDDAB2-9A97-4254-BF83-DB08D6B7556E}" dt="2022-09-12T16:36:28.648" v="4457" actId="478"/>
          <ac:picMkLst>
            <pc:docMk/>
            <pc:sldMk cId="3487086815" sldId="907"/>
            <ac:picMk id="17" creationId="{D26B9606-3BBA-4867-BABD-F745B788C749}"/>
          </ac:picMkLst>
        </pc:picChg>
        <pc:picChg chg="add del mod">
          <ac:chgData name="Fabiano" userId="5b80093b-c70f-4684-9b7c-fc6a3fc5447d" providerId="ADAL" clId="{90CDDAB2-9A97-4254-BF83-DB08D6B7556E}" dt="2022-09-13T16:20:48.028" v="7072" actId="478"/>
          <ac:picMkLst>
            <pc:docMk/>
            <pc:sldMk cId="3487086815" sldId="907"/>
            <ac:picMk id="18" creationId="{C5510C28-6B99-495E-803C-6FC581A137F4}"/>
          </ac:picMkLst>
        </pc:picChg>
        <pc:picChg chg="add del mod">
          <ac:chgData name="Fabiano" userId="5b80093b-c70f-4684-9b7c-fc6a3fc5447d" providerId="ADAL" clId="{90CDDAB2-9A97-4254-BF83-DB08D6B7556E}" dt="2022-09-12T14:17:57.426" v="4274" actId="478"/>
          <ac:picMkLst>
            <pc:docMk/>
            <pc:sldMk cId="3487086815" sldId="907"/>
            <ac:picMk id="18" creationId="{FD796106-8363-4D36-B844-326246BDD974}"/>
          </ac:picMkLst>
        </pc:picChg>
        <pc:picChg chg="add del mod">
          <ac:chgData name="Fabiano" userId="5b80093b-c70f-4684-9b7c-fc6a3fc5447d" providerId="ADAL" clId="{90CDDAB2-9A97-4254-BF83-DB08D6B7556E}" dt="2022-09-12T14:17:56.281" v="4273" actId="478"/>
          <ac:picMkLst>
            <pc:docMk/>
            <pc:sldMk cId="3487086815" sldId="907"/>
            <ac:picMk id="20" creationId="{44FCC109-1CBE-4011-917D-550DF4C9742F}"/>
          </ac:picMkLst>
        </pc:picChg>
        <pc:picChg chg="add del mod">
          <ac:chgData name="Fabiano" userId="5b80093b-c70f-4684-9b7c-fc6a3fc5447d" providerId="ADAL" clId="{90CDDAB2-9A97-4254-BF83-DB08D6B7556E}" dt="2022-09-13T16:21:56.069" v="7092" actId="478"/>
          <ac:picMkLst>
            <pc:docMk/>
            <pc:sldMk cId="3487086815" sldId="907"/>
            <ac:picMk id="20" creationId="{4531F4C4-2123-483E-8E6D-641832A8A256}"/>
          </ac:picMkLst>
        </pc:picChg>
        <pc:picChg chg="add del mod">
          <ac:chgData name="Fabiano" userId="5b80093b-c70f-4684-9b7c-fc6a3fc5447d" providerId="ADAL" clId="{90CDDAB2-9A97-4254-BF83-DB08D6B7556E}" dt="2022-09-12T14:22:02.453" v="4300" actId="478"/>
          <ac:picMkLst>
            <pc:docMk/>
            <pc:sldMk cId="3487086815" sldId="907"/>
            <ac:picMk id="21" creationId="{479544E1-3E52-4E37-BA02-217C3AD132DB}"/>
          </ac:picMkLst>
        </pc:picChg>
        <pc:picChg chg="add del mod">
          <ac:chgData name="Fabiano" userId="5b80093b-c70f-4684-9b7c-fc6a3fc5447d" providerId="ADAL" clId="{90CDDAB2-9A97-4254-BF83-DB08D6B7556E}" dt="2022-09-12T14:21:59.532" v="4297" actId="478"/>
          <ac:picMkLst>
            <pc:docMk/>
            <pc:sldMk cId="3487086815" sldId="907"/>
            <ac:picMk id="23" creationId="{ED0BEA6D-7B71-46CD-BE56-2600221BC1BC}"/>
          </ac:picMkLst>
        </pc:picChg>
        <pc:picChg chg="add del mod">
          <ac:chgData name="Fabiano" userId="5b80093b-c70f-4684-9b7c-fc6a3fc5447d" providerId="ADAL" clId="{90CDDAB2-9A97-4254-BF83-DB08D6B7556E}" dt="2022-09-13T16:21:12.447" v="7078" actId="21"/>
          <ac:picMkLst>
            <pc:docMk/>
            <pc:sldMk cId="3487086815" sldId="907"/>
            <ac:picMk id="25" creationId="{289B575F-24F5-4030-8273-94A13CB68D70}"/>
          </ac:picMkLst>
        </pc:picChg>
        <pc:picChg chg="add del mod">
          <ac:chgData name="Fabiano" userId="5b80093b-c70f-4684-9b7c-fc6a3fc5447d" providerId="ADAL" clId="{90CDDAB2-9A97-4254-BF83-DB08D6B7556E}" dt="2022-09-13T17:16:00.086" v="7846" actId="478"/>
          <ac:picMkLst>
            <pc:docMk/>
            <pc:sldMk cId="3487086815" sldId="907"/>
            <ac:picMk id="26" creationId="{29C9E7AC-23C6-4737-B690-10D1B62A247C}"/>
          </ac:picMkLst>
        </pc:picChg>
        <pc:picChg chg="add del mod">
          <ac:chgData name="Fabiano" userId="5b80093b-c70f-4684-9b7c-fc6a3fc5447d" providerId="ADAL" clId="{90CDDAB2-9A97-4254-BF83-DB08D6B7556E}" dt="2022-09-13T17:16:01.428" v="7847" actId="478"/>
          <ac:picMkLst>
            <pc:docMk/>
            <pc:sldMk cId="3487086815" sldId="907"/>
            <ac:picMk id="27" creationId="{ABEB1232-848C-419F-BCFB-EECD6FD5F071}"/>
          </ac:picMkLst>
        </pc:picChg>
        <pc:picChg chg="add del mod">
          <ac:chgData name="Fabiano" userId="5b80093b-c70f-4684-9b7c-fc6a3fc5447d" providerId="ADAL" clId="{90CDDAB2-9A97-4254-BF83-DB08D6B7556E}" dt="2022-09-13T17:15:59.027" v="7845" actId="478"/>
          <ac:picMkLst>
            <pc:docMk/>
            <pc:sldMk cId="3487086815" sldId="907"/>
            <ac:picMk id="28" creationId="{440254E7-314F-4631-B2C9-F280B0B535F6}"/>
          </ac:picMkLst>
        </pc:picChg>
        <pc:picChg chg="add del mod modCrop">
          <ac:chgData name="Fabiano" userId="5b80093b-c70f-4684-9b7c-fc6a3fc5447d" providerId="ADAL" clId="{90CDDAB2-9A97-4254-BF83-DB08D6B7556E}" dt="2022-09-13T16:13:40.842" v="6998" actId="21"/>
          <ac:picMkLst>
            <pc:docMk/>
            <pc:sldMk cId="3487086815" sldId="907"/>
            <ac:picMk id="33" creationId="{C83B7CE0-F947-44B1-A8BA-993F848BAB6B}"/>
          </ac:picMkLst>
        </pc:picChg>
        <pc:picChg chg="add del mod">
          <ac:chgData name="Fabiano" userId="5b80093b-c70f-4684-9b7c-fc6a3fc5447d" providerId="ADAL" clId="{90CDDAB2-9A97-4254-BF83-DB08D6B7556E}" dt="2022-09-12T19:55:58.053" v="5878" actId="478"/>
          <ac:picMkLst>
            <pc:docMk/>
            <pc:sldMk cId="3487086815" sldId="907"/>
            <ac:picMk id="46" creationId="{00AE937A-1803-4D5B-B72D-0DB415980570}"/>
          </ac:picMkLst>
        </pc:picChg>
      </pc:sldChg>
      <pc:sldChg chg="addSp modSp add del mod ord modShow">
        <pc:chgData name="Fabiano" userId="5b80093b-c70f-4684-9b7c-fc6a3fc5447d" providerId="ADAL" clId="{90CDDAB2-9A97-4254-BF83-DB08D6B7556E}" dt="2022-09-13T13:14:50.462" v="6209" actId="2696"/>
        <pc:sldMkLst>
          <pc:docMk/>
          <pc:sldMk cId="3574072132" sldId="908"/>
        </pc:sldMkLst>
        <pc:spChg chg="add mod">
          <ac:chgData name="Fabiano" userId="5b80093b-c70f-4684-9b7c-fc6a3fc5447d" providerId="ADAL" clId="{90CDDAB2-9A97-4254-BF83-DB08D6B7556E}" dt="2022-09-01T19:11:24.672" v="192"/>
          <ac:spMkLst>
            <pc:docMk/>
            <pc:sldMk cId="3574072132" sldId="908"/>
            <ac:spMk id="3" creationId="{089B2910-8CB8-48EB-84E4-E4DD054ED156}"/>
          </ac:spMkLst>
        </pc:spChg>
        <pc:spChg chg="add mod">
          <ac:chgData name="Fabiano" userId="5b80093b-c70f-4684-9b7c-fc6a3fc5447d" providerId="ADAL" clId="{90CDDAB2-9A97-4254-BF83-DB08D6B7556E}" dt="2022-09-01T19:11:29.440" v="193" actId="207"/>
          <ac:spMkLst>
            <pc:docMk/>
            <pc:sldMk cId="3574072132" sldId="908"/>
            <ac:spMk id="4" creationId="{A59F1691-5216-4A37-9074-3B99E39604B9}"/>
          </ac:spMkLst>
        </pc:spChg>
        <pc:spChg chg="add mod">
          <ac:chgData name="Fabiano" userId="5b80093b-c70f-4684-9b7c-fc6a3fc5447d" providerId="ADAL" clId="{90CDDAB2-9A97-4254-BF83-DB08D6B7556E}" dt="2022-09-01T19:11:24.672" v="192"/>
          <ac:spMkLst>
            <pc:docMk/>
            <pc:sldMk cId="3574072132" sldId="908"/>
            <ac:spMk id="5" creationId="{0D5831D0-C6E9-415F-84AE-0A110365EDDE}"/>
          </ac:spMkLst>
        </pc:spChg>
      </pc:sldChg>
      <pc:sldChg chg="addSp delSp modSp add del mod ord modShow">
        <pc:chgData name="Fabiano" userId="5b80093b-c70f-4684-9b7c-fc6a3fc5447d" providerId="ADAL" clId="{90CDDAB2-9A97-4254-BF83-DB08D6B7556E}" dt="2022-09-13T13:14:50.462" v="6209" actId="2696"/>
        <pc:sldMkLst>
          <pc:docMk/>
          <pc:sldMk cId="3706131526" sldId="909"/>
        </pc:sldMkLst>
        <pc:spChg chg="add mod">
          <ac:chgData name="Fabiano" userId="5b80093b-c70f-4684-9b7c-fc6a3fc5447d" providerId="ADAL" clId="{90CDDAB2-9A97-4254-BF83-DB08D6B7556E}" dt="2022-09-01T19:11:50.272" v="197" actId="207"/>
          <ac:spMkLst>
            <pc:docMk/>
            <pc:sldMk cId="3706131526" sldId="909"/>
            <ac:spMk id="4" creationId="{E321DD0B-8599-4D0B-BC48-2167CF7F462D}"/>
          </ac:spMkLst>
        </pc:spChg>
        <pc:spChg chg="add mod">
          <ac:chgData name="Fabiano" userId="5b80093b-c70f-4684-9b7c-fc6a3fc5447d" providerId="ADAL" clId="{90CDDAB2-9A97-4254-BF83-DB08D6B7556E}" dt="2022-09-01T19:11:42.282" v="195"/>
          <ac:spMkLst>
            <pc:docMk/>
            <pc:sldMk cId="3706131526" sldId="909"/>
            <ac:spMk id="5" creationId="{D013CAB0-8813-4993-AC5F-170F3B4CEF3C}"/>
          </ac:spMkLst>
        </pc:spChg>
        <pc:spChg chg="add mod">
          <ac:chgData name="Fabiano" userId="5b80093b-c70f-4684-9b7c-fc6a3fc5447d" providerId="ADAL" clId="{90CDDAB2-9A97-4254-BF83-DB08D6B7556E}" dt="2022-09-01T19:11:42.282" v="195"/>
          <ac:spMkLst>
            <pc:docMk/>
            <pc:sldMk cId="3706131526" sldId="909"/>
            <ac:spMk id="7" creationId="{D24AB15A-C3A6-436F-8A2B-38B9A1F941AD}"/>
          </ac:spMkLst>
        </pc:spChg>
        <pc:spChg chg="add mod">
          <ac:chgData name="Fabiano" userId="5b80093b-c70f-4684-9b7c-fc6a3fc5447d" providerId="ADAL" clId="{90CDDAB2-9A97-4254-BF83-DB08D6B7556E}" dt="2022-09-01T19:11:42.282" v="195"/>
          <ac:spMkLst>
            <pc:docMk/>
            <pc:sldMk cId="3706131526" sldId="909"/>
            <ac:spMk id="12" creationId="{009D1644-62DB-418D-92BE-CD66CC39C217}"/>
          </ac:spMkLst>
        </pc:spChg>
        <pc:picChg chg="add del mod">
          <ac:chgData name="Fabiano" userId="5b80093b-c70f-4684-9b7c-fc6a3fc5447d" providerId="ADAL" clId="{90CDDAB2-9A97-4254-BF83-DB08D6B7556E}" dt="2022-09-01T19:11:46.668" v="196" actId="478"/>
          <ac:picMkLst>
            <pc:docMk/>
            <pc:sldMk cId="3706131526" sldId="909"/>
            <ac:picMk id="3" creationId="{D8F3188D-DBBF-4CDF-988A-85233B165B3E}"/>
          </ac:picMkLst>
        </pc:picChg>
        <pc:picChg chg="add mod">
          <ac:chgData name="Fabiano" userId="5b80093b-c70f-4684-9b7c-fc6a3fc5447d" providerId="ADAL" clId="{90CDDAB2-9A97-4254-BF83-DB08D6B7556E}" dt="2022-09-01T19:11:42.282" v="195"/>
          <ac:picMkLst>
            <pc:docMk/>
            <pc:sldMk cId="3706131526" sldId="909"/>
            <ac:picMk id="6" creationId="{4FF0D773-1B6E-4FB6-87E5-DA084914431B}"/>
          </ac:picMkLst>
        </pc:picChg>
        <pc:picChg chg="add mod">
          <ac:chgData name="Fabiano" userId="5b80093b-c70f-4684-9b7c-fc6a3fc5447d" providerId="ADAL" clId="{90CDDAB2-9A97-4254-BF83-DB08D6B7556E}" dt="2022-09-12T14:34:14.218" v="4446" actId="1076"/>
          <ac:picMkLst>
            <pc:docMk/>
            <pc:sldMk cId="3706131526" sldId="909"/>
            <ac:picMk id="8" creationId="{DB554B0E-7F0B-4315-9D40-CEE0D41A65B3}"/>
          </ac:picMkLst>
        </pc:picChg>
        <pc:picChg chg="add mod">
          <ac:chgData name="Fabiano" userId="5b80093b-c70f-4684-9b7c-fc6a3fc5447d" providerId="ADAL" clId="{90CDDAB2-9A97-4254-BF83-DB08D6B7556E}" dt="2022-09-01T19:11:42.282" v="195"/>
          <ac:picMkLst>
            <pc:docMk/>
            <pc:sldMk cId="3706131526" sldId="909"/>
            <ac:picMk id="10" creationId="{4372754C-AAD8-4093-AE95-F6233974F0E1}"/>
          </ac:picMkLst>
        </pc:picChg>
        <pc:picChg chg="add mod">
          <ac:chgData name="Fabiano" userId="5b80093b-c70f-4684-9b7c-fc6a3fc5447d" providerId="ADAL" clId="{90CDDAB2-9A97-4254-BF83-DB08D6B7556E}" dt="2022-09-01T19:11:42.282" v="195"/>
          <ac:picMkLst>
            <pc:docMk/>
            <pc:sldMk cId="3706131526" sldId="909"/>
            <ac:picMk id="11" creationId="{5C553F9D-3263-4418-9DAE-1155BB92A4D4}"/>
          </ac:picMkLst>
        </pc:picChg>
      </pc:sldChg>
      <pc:sldChg chg="addSp delSp modSp add del mod ord modShow">
        <pc:chgData name="Fabiano" userId="5b80093b-c70f-4684-9b7c-fc6a3fc5447d" providerId="ADAL" clId="{90CDDAB2-9A97-4254-BF83-DB08D6B7556E}" dt="2022-09-13T13:14:50.462" v="6209" actId="2696"/>
        <pc:sldMkLst>
          <pc:docMk/>
          <pc:sldMk cId="1022316767" sldId="910"/>
        </pc:sldMkLst>
        <pc:spChg chg="add mod">
          <ac:chgData name="Fabiano" userId="5b80093b-c70f-4684-9b7c-fc6a3fc5447d" providerId="ADAL" clId="{90CDDAB2-9A97-4254-BF83-DB08D6B7556E}" dt="2022-09-01T19:13:04.163" v="201" actId="207"/>
          <ac:spMkLst>
            <pc:docMk/>
            <pc:sldMk cId="1022316767" sldId="910"/>
            <ac:spMk id="4" creationId="{910126B3-9F1C-4E12-9F9A-12E7FEDC790D}"/>
          </ac:spMkLst>
        </pc:spChg>
        <pc:spChg chg="add mod">
          <ac:chgData name="Fabiano" userId="5b80093b-c70f-4684-9b7c-fc6a3fc5447d" providerId="ADAL" clId="{90CDDAB2-9A97-4254-BF83-DB08D6B7556E}" dt="2022-09-01T19:12:54.951" v="199"/>
          <ac:spMkLst>
            <pc:docMk/>
            <pc:sldMk cId="1022316767" sldId="910"/>
            <ac:spMk id="5" creationId="{C0E50E3F-5443-4EC3-B112-A54BF4650E3D}"/>
          </ac:spMkLst>
        </pc:spChg>
        <pc:spChg chg="add mod">
          <ac:chgData name="Fabiano" userId="5b80093b-c70f-4684-9b7c-fc6a3fc5447d" providerId="ADAL" clId="{90CDDAB2-9A97-4254-BF83-DB08D6B7556E}" dt="2022-09-01T19:12:54.951" v="199"/>
          <ac:spMkLst>
            <pc:docMk/>
            <pc:sldMk cId="1022316767" sldId="910"/>
            <ac:spMk id="11" creationId="{F0F27C2F-852A-487C-B8A6-442067F9E65E}"/>
          </ac:spMkLst>
        </pc:spChg>
        <pc:spChg chg="add mod">
          <ac:chgData name="Fabiano" userId="5b80093b-c70f-4684-9b7c-fc6a3fc5447d" providerId="ADAL" clId="{90CDDAB2-9A97-4254-BF83-DB08D6B7556E}" dt="2022-09-01T19:12:54.951" v="199"/>
          <ac:spMkLst>
            <pc:docMk/>
            <pc:sldMk cId="1022316767" sldId="910"/>
            <ac:spMk id="12" creationId="{9EF52659-5E53-48FD-BA9F-52CFD93459A0}"/>
          </ac:spMkLst>
        </pc:spChg>
        <pc:spChg chg="add mod">
          <ac:chgData name="Fabiano" userId="5b80093b-c70f-4684-9b7c-fc6a3fc5447d" providerId="ADAL" clId="{90CDDAB2-9A97-4254-BF83-DB08D6B7556E}" dt="2022-09-01T19:12:54.951" v="199"/>
          <ac:spMkLst>
            <pc:docMk/>
            <pc:sldMk cId="1022316767" sldId="910"/>
            <ac:spMk id="13" creationId="{10C75877-C8DF-4196-943E-311CCEA60460}"/>
          </ac:spMkLst>
        </pc:spChg>
        <pc:spChg chg="add mod">
          <ac:chgData name="Fabiano" userId="5b80093b-c70f-4684-9b7c-fc6a3fc5447d" providerId="ADAL" clId="{90CDDAB2-9A97-4254-BF83-DB08D6B7556E}" dt="2022-09-01T19:12:54.951" v="199"/>
          <ac:spMkLst>
            <pc:docMk/>
            <pc:sldMk cId="1022316767" sldId="910"/>
            <ac:spMk id="14" creationId="{79735503-C73F-4BD8-BC31-616B240B540D}"/>
          </ac:spMkLst>
        </pc:spChg>
        <pc:graphicFrameChg chg="add mod">
          <ac:chgData name="Fabiano" userId="5b80093b-c70f-4684-9b7c-fc6a3fc5447d" providerId="ADAL" clId="{90CDDAB2-9A97-4254-BF83-DB08D6B7556E}" dt="2022-09-01T19:12:54.951" v="199"/>
          <ac:graphicFrameMkLst>
            <pc:docMk/>
            <pc:sldMk cId="1022316767" sldId="910"/>
            <ac:graphicFrameMk id="6" creationId="{723D870D-B786-4BB0-85CE-2FF8EE5D6CB5}"/>
          </ac:graphicFrameMkLst>
        </pc:graphicFrameChg>
        <pc:graphicFrameChg chg="add mod">
          <ac:chgData name="Fabiano" userId="5b80093b-c70f-4684-9b7c-fc6a3fc5447d" providerId="ADAL" clId="{90CDDAB2-9A97-4254-BF83-DB08D6B7556E}" dt="2022-09-01T19:12:54.951" v="199"/>
          <ac:graphicFrameMkLst>
            <pc:docMk/>
            <pc:sldMk cId="1022316767" sldId="910"/>
            <ac:graphicFrameMk id="7" creationId="{C730B79D-F8F8-4E9A-888E-739327E1DFDE}"/>
          </ac:graphicFrameMkLst>
        </pc:graphicFrameChg>
        <pc:graphicFrameChg chg="add mod">
          <ac:chgData name="Fabiano" userId="5b80093b-c70f-4684-9b7c-fc6a3fc5447d" providerId="ADAL" clId="{90CDDAB2-9A97-4254-BF83-DB08D6B7556E}" dt="2022-09-01T19:12:54.951" v="199"/>
          <ac:graphicFrameMkLst>
            <pc:docMk/>
            <pc:sldMk cId="1022316767" sldId="910"/>
            <ac:graphicFrameMk id="8" creationId="{32B0B26B-795A-428E-8DE5-002384930E48}"/>
          </ac:graphicFrameMkLst>
        </pc:graphicFrameChg>
        <pc:graphicFrameChg chg="add mod">
          <ac:chgData name="Fabiano" userId="5b80093b-c70f-4684-9b7c-fc6a3fc5447d" providerId="ADAL" clId="{90CDDAB2-9A97-4254-BF83-DB08D6B7556E}" dt="2022-09-01T19:12:54.951" v="199"/>
          <ac:graphicFrameMkLst>
            <pc:docMk/>
            <pc:sldMk cId="1022316767" sldId="910"/>
            <ac:graphicFrameMk id="10" creationId="{F92A7322-3F5A-4AC2-A9CC-DD9302F35776}"/>
          </ac:graphicFrameMkLst>
        </pc:graphicFrameChg>
        <pc:picChg chg="add del mod">
          <ac:chgData name="Fabiano" userId="5b80093b-c70f-4684-9b7c-fc6a3fc5447d" providerId="ADAL" clId="{90CDDAB2-9A97-4254-BF83-DB08D6B7556E}" dt="2022-09-01T19:13:00.347" v="200" actId="478"/>
          <ac:picMkLst>
            <pc:docMk/>
            <pc:sldMk cId="1022316767" sldId="910"/>
            <ac:picMk id="3" creationId="{FB80A195-6CD8-4F4D-8289-A9700D36E225}"/>
          </ac:picMkLst>
        </pc:picChg>
      </pc:sldChg>
      <pc:sldChg chg="addSp modSp add del mod ord modShow">
        <pc:chgData name="Fabiano" userId="5b80093b-c70f-4684-9b7c-fc6a3fc5447d" providerId="ADAL" clId="{90CDDAB2-9A97-4254-BF83-DB08D6B7556E}" dt="2022-09-13T13:14:50.462" v="6209" actId="2696"/>
        <pc:sldMkLst>
          <pc:docMk/>
          <pc:sldMk cId="405034550" sldId="911"/>
        </pc:sldMkLst>
        <pc:spChg chg="add mod">
          <ac:chgData name="Fabiano" userId="5b80093b-c70f-4684-9b7c-fc6a3fc5447d" providerId="ADAL" clId="{90CDDAB2-9A97-4254-BF83-DB08D6B7556E}" dt="2022-09-01T19:13:20.672" v="203"/>
          <ac:spMkLst>
            <pc:docMk/>
            <pc:sldMk cId="405034550" sldId="911"/>
            <ac:spMk id="3" creationId="{6C752446-E680-4AB0-827C-ED033FDEBCFC}"/>
          </ac:spMkLst>
        </pc:spChg>
        <pc:spChg chg="add mod">
          <ac:chgData name="Fabiano" userId="5b80093b-c70f-4684-9b7c-fc6a3fc5447d" providerId="ADAL" clId="{90CDDAB2-9A97-4254-BF83-DB08D6B7556E}" dt="2022-09-01T19:13:24.712" v="204" actId="207"/>
          <ac:spMkLst>
            <pc:docMk/>
            <pc:sldMk cId="405034550" sldId="911"/>
            <ac:spMk id="4" creationId="{A604BE75-4E9B-4979-B17B-03E702529761}"/>
          </ac:spMkLst>
        </pc:spChg>
        <pc:spChg chg="add mod">
          <ac:chgData name="Fabiano" userId="5b80093b-c70f-4684-9b7c-fc6a3fc5447d" providerId="ADAL" clId="{90CDDAB2-9A97-4254-BF83-DB08D6B7556E}" dt="2022-09-01T19:13:20.672" v="203"/>
          <ac:spMkLst>
            <pc:docMk/>
            <pc:sldMk cId="405034550" sldId="911"/>
            <ac:spMk id="5" creationId="{F69E2F30-5225-40A5-A7BB-1C3E1D9CC1F5}"/>
          </ac:spMkLst>
        </pc:spChg>
      </pc:sldChg>
      <pc:sldChg chg="addSp modSp add del mod ord modShow">
        <pc:chgData name="Fabiano" userId="5b80093b-c70f-4684-9b7c-fc6a3fc5447d" providerId="ADAL" clId="{90CDDAB2-9A97-4254-BF83-DB08D6B7556E}" dt="2022-09-13T13:14:50.462" v="6209" actId="2696"/>
        <pc:sldMkLst>
          <pc:docMk/>
          <pc:sldMk cId="3427637413" sldId="912"/>
        </pc:sldMkLst>
        <pc:spChg chg="add mod">
          <ac:chgData name="Fabiano" userId="5b80093b-c70f-4684-9b7c-fc6a3fc5447d" providerId="ADAL" clId="{90CDDAB2-9A97-4254-BF83-DB08D6B7556E}" dt="2022-09-01T19:21:26.011" v="237" actId="403"/>
          <ac:spMkLst>
            <pc:docMk/>
            <pc:sldMk cId="3427637413" sldId="912"/>
            <ac:spMk id="4" creationId="{1BD42EC6-5928-414B-B53E-1F94B712CE87}"/>
          </ac:spMkLst>
        </pc:spChg>
        <pc:spChg chg="add mod">
          <ac:chgData name="Fabiano" userId="5b80093b-c70f-4684-9b7c-fc6a3fc5447d" providerId="ADAL" clId="{90CDDAB2-9A97-4254-BF83-DB08D6B7556E}" dt="2022-09-01T19:21:32.254" v="238" actId="207"/>
          <ac:spMkLst>
            <pc:docMk/>
            <pc:sldMk cId="3427637413" sldId="912"/>
            <ac:spMk id="5" creationId="{7AAC5F4C-078E-41C8-AF45-C698260499E4}"/>
          </ac:spMkLst>
        </pc:spChg>
        <pc:spChg chg="add mod">
          <ac:chgData name="Fabiano" userId="5b80093b-c70f-4684-9b7c-fc6a3fc5447d" providerId="ADAL" clId="{90CDDAB2-9A97-4254-BF83-DB08D6B7556E}" dt="2022-09-01T19:17:16.666" v="206"/>
          <ac:spMkLst>
            <pc:docMk/>
            <pc:sldMk cId="3427637413" sldId="912"/>
            <ac:spMk id="6" creationId="{EB1A021B-CA42-4E1F-A81E-93FE019334B0}"/>
          </ac:spMkLst>
        </pc:spChg>
        <pc:graphicFrameChg chg="add mod modGraphic">
          <ac:chgData name="Fabiano" userId="5b80093b-c70f-4684-9b7c-fc6a3fc5447d" providerId="ADAL" clId="{90CDDAB2-9A97-4254-BF83-DB08D6B7556E}" dt="2022-09-01T19:21:10.679" v="236"/>
          <ac:graphicFrameMkLst>
            <pc:docMk/>
            <pc:sldMk cId="3427637413" sldId="912"/>
            <ac:graphicFrameMk id="3" creationId="{FD2AD4FA-CAB6-4508-8592-AE596630D413}"/>
          </ac:graphicFrameMkLst>
        </pc:graphicFrameChg>
      </pc:sldChg>
      <pc:sldChg chg="addSp delSp modSp add del mod ord modShow">
        <pc:chgData name="Fabiano" userId="5b80093b-c70f-4684-9b7c-fc6a3fc5447d" providerId="ADAL" clId="{90CDDAB2-9A97-4254-BF83-DB08D6B7556E}" dt="2022-09-13T13:14:50.462" v="6209" actId="2696"/>
        <pc:sldMkLst>
          <pc:docMk/>
          <pc:sldMk cId="625414251" sldId="913"/>
        </pc:sldMkLst>
        <pc:spChg chg="add mod">
          <ac:chgData name="Fabiano" userId="5b80093b-c70f-4684-9b7c-fc6a3fc5447d" providerId="ADAL" clId="{90CDDAB2-9A97-4254-BF83-DB08D6B7556E}" dt="2022-09-01T19:21:42.663" v="239"/>
          <ac:spMkLst>
            <pc:docMk/>
            <pc:sldMk cId="625414251" sldId="913"/>
            <ac:spMk id="4" creationId="{1F42D2E2-E2C5-4CD1-B2D7-86ACD50B2E7B}"/>
          </ac:spMkLst>
        </pc:spChg>
        <pc:spChg chg="add mod">
          <ac:chgData name="Fabiano" userId="5b80093b-c70f-4684-9b7c-fc6a3fc5447d" providerId="ADAL" clId="{90CDDAB2-9A97-4254-BF83-DB08D6B7556E}" dt="2022-09-01T19:21:42.663" v="239"/>
          <ac:spMkLst>
            <pc:docMk/>
            <pc:sldMk cId="625414251" sldId="913"/>
            <ac:spMk id="6" creationId="{EA86E8CD-39F5-43FE-951A-70D58674AD41}"/>
          </ac:spMkLst>
        </pc:spChg>
        <pc:spChg chg="add mod">
          <ac:chgData name="Fabiano" userId="5b80093b-c70f-4684-9b7c-fc6a3fc5447d" providerId="ADAL" clId="{90CDDAB2-9A97-4254-BF83-DB08D6B7556E}" dt="2022-09-01T19:21:55.288" v="241" actId="207"/>
          <ac:spMkLst>
            <pc:docMk/>
            <pc:sldMk cId="625414251" sldId="913"/>
            <ac:spMk id="7" creationId="{09012212-E56D-4BA6-B54F-38A0AD68E45C}"/>
          </ac:spMkLst>
        </pc:spChg>
        <pc:spChg chg="add mod">
          <ac:chgData name="Fabiano" userId="5b80093b-c70f-4684-9b7c-fc6a3fc5447d" providerId="ADAL" clId="{90CDDAB2-9A97-4254-BF83-DB08D6B7556E}" dt="2022-09-01T19:21:42.663" v="239"/>
          <ac:spMkLst>
            <pc:docMk/>
            <pc:sldMk cId="625414251" sldId="913"/>
            <ac:spMk id="8" creationId="{33B05F7F-0015-4A28-A3DF-21E0AFC23B8B}"/>
          </ac:spMkLst>
        </pc:spChg>
        <pc:graphicFrameChg chg="add mod">
          <ac:chgData name="Fabiano" userId="5b80093b-c70f-4684-9b7c-fc6a3fc5447d" providerId="ADAL" clId="{90CDDAB2-9A97-4254-BF83-DB08D6B7556E}" dt="2022-09-01T19:21:42.663" v="239"/>
          <ac:graphicFrameMkLst>
            <pc:docMk/>
            <pc:sldMk cId="625414251" sldId="913"/>
            <ac:graphicFrameMk id="5" creationId="{8F1C35D2-19DA-40AF-8532-C361B60680DD}"/>
          </ac:graphicFrameMkLst>
        </pc:graphicFrameChg>
        <pc:picChg chg="add del mod">
          <ac:chgData name="Fabiano" userId="5b80093b-c70f-4684-9b7c-fc6a3fc5447d" providerId="ADAL" clId="{90CDDAB2-9A97-4254-BF83-DB08D6B7556E}" dt="2022-09-01T19:21:46.745" v="240" actId="478"/>
          <ac:picMkLst>
            <pc:docMk/>
            <pc:sldMk cId="625414251" sldId="913"/>
            <ac:picMk id="3" creationId="{516DC154-8B6D-4293-ADED-12B9BF32F971}"/>
          </ac:picMkLst>
        </pc:picChg>
      </pc:sldChg>
      <pc:sldChg chg="delSp add del ord">
        <pc:chgData name="Fabiano" userId="5b80093b-c70f-4684-9b7c-fc6a3fc5447d" providerId="ADAL" clId="{90CDDAB2-9A97-4254-BF83-DB08D6B7556E}" dt="2022-09-01T19:22:28.179" v="245" actId="47"/>
        <pc:sldMkLst>
          <pc:docMk/>
          <pc:sldMk cId="3901568725" sldId="914"/>
        </pc:sldMkLst>
        <pc:picChg chg="del">
          <ac:chgData name="Fabiano" userId="5b80093b-c70f-4684-9b7c-fc6a3fc5447d" providerId="ADAL" clId="{90CDDAB2-9A97-4254-BF83-DB08D6B7556E}" dt="2022-09-01T19:22:11.440" v="243" actId="478"/>
          <ac:picMkLst>
            <pc:docMk/>
            <pc:sldMk cId="3901568725" sldId="914"/>
            <ac:picMk id="9" creationId="{A8EB0D78-13CE-4AC6-8AEE-0CE13646C515}"/>
          </ac:picMkLst>
        </pc:picChg>
      </pc:sldChg>
      <pc:sldChg chg="addSp modSp add del mod ord modShow">
        <pc:chgData name="Fabiano" userId="5b80093b-c70f-4684-9b7c-fc6a3fc5447d" providerId="ADAL" clId="{90CDDAB2-9A97-4254-BF83-DB08D6B7556E}" dt="2022-09-13T13:14:50.462" v="6209" actId="2696"/>
        <pc:sldMkLst>
          <pc:docMk/>
          <pc:sldMk cId="1850397444" sldId="915"/>
        </pc:sldMkLst>
        <pc:spChg chg="add mod">
          <ac:chgData name="Fabiano" userId="5b80093b-c70f-4684-9b7c-fc6a3fc5447d" providerId="ADAL" clId="{90CDDAB2-9A97-4254-BF83-DB08D6B7556E}" dt="2022-09-01T19:22:41.499" v="246"/>
          <ac:spMkLst>
            <pc:docMk/>
            <pc:sldMk cId="1850397444" sldId="915"/>
            <ac:spMk id="3" creationId="{0D57175C-F4CB-4958-BDBF-1434A39AE62A}"/>
          </ac:spMkLst>
        </pc:spChg>
        <pc:spChg chg="add mod">
          <ac:chgData name="Fabiano" userId="5b80093b-c70f-4684-9b7c-fc6a3fc5447d" providerId="ADAL" clId="{90CDDAB2-9A97-4254-BF83-DB08D6B7556E}" dt="2022-09-01T19:22:48.934" v="248" actId="207"/>
          <ac:spMkLst>
            <pc:docMk/>
            <pc:sldMk cId="1850397444" sldId="915"/>
            <ac:spMk id="4" creationId="{B1011780-F2F7-4657-BA90-50CD6F4F0C24}"/>
          </ac:spMkLst>
        </pc:spChg>
        <pc:spChg chg="add mod">
          <ac:chgData name="Fabiano" userId="5b80093b-c70f-4684-9b7c-fc6a3fc5447d" providerId="ADAL" clId="{90CDDAB2-9A97-4254-BF83-DB08D6B7556E}" dt="2022-09-01T19:22:41.499" v="246"/>
          <ac:spMkLst>
            <pc:docMk/>
            <pc:sldMk cId="1850397444" sldId="915"/>
            <ac:spMk id="5" creationId="{E64A978B-DE81-4113-8A5E-4328C11F6FA9}"/>
          </ac:spMkLst>
        </pc:spChg>
        <pc:spChg chg="add mod">
          <ac:chgData name="Fabiano" userId="5b80093b-c70f-4684-9b7c-fc6a3fc5447d" providerId="ADAL" clId="{90CDDAB2-9A97-4254-BF83-DB08D6B7556E}" dt="2022-09-01T19:22:41.499" v="246"/>
          <ac:spMkLst>
            <pc:docMk/>
            <pc:sldMk cId="1850397444" sldId="915"/>
            <ac:spMk id="6" creationId="{C811B093-C37E-43CF-B104-BB45F040F901}"/>
          </ac:spMkLst>
        </pc:spChg>
      </pc:sldChg>
      <pc:sldChg chg="addSp modSp add del ord">
        <pc:chgData name="Fabiano" userId="5b80093b-c70f-4684-9b7c-fc6a3fc5447d" providerId="ADAL" clId="{90CDDAB2-9A97-4254-BF83-DB08D6B7556E}" dt="2022-09-01T19:23:04.134" v="251" actId="47"/>
        <pc:sldMkLst>
          <pc:docMk/>
          <pc:sldMk cId="1843528514" sldId="916"/>
        </pc:sldMkLst>
        <pc:spChg chg="add mod">
          <ac:chgData name="Fabiano" userId="5b80093b-c70f-4684-9b7c-fc6a3fc5447d" providerId="ADAL" clId="{90CDDAB2-9A97-4254-BF83-DB08D6B7556E}" dt="2022-09-01T19:23:01.106" v="250"/>
          <ac:spMkLst>
            <pc:docMk/>
            <pc:sldMk cId="1843528514" sldId="916"/>
            <ac:spMk id="3" creationId="{411E7C7A-132A-44C3-8C59-C5CC3B0AD64C}"/>
          </ac:spMkLst>
        </pc:spChg>
        <pc:spChg chg="add mod">
          <ac:chgData name="Fabiano" userId="5b80093b-c70f-4684-9b7c-fc6a3fc5447d" providerId="ADAL" clId="{90CDDAB2-9A97-4254-BF83-DB08D6B7556E}" dt="2022-09-01T19:23:01.106" v="250"/>
          <ac:spMkLst>
            <pc:docMk/>
            <pc:sldMk cId="1843528514" sldId="916"/>
            <ac:spMk id="4" creationId="{BD8CF3F8-7254-4CA6-957D-FCF5C73FA11E}"/>
          </ac:spMkLst>
        </pc:spChg>
        <pc:spChg chg="add mod">
          <ac:chgData name="Fabiano" userId="5b80093b-c70f-4684-9b7c-fc6a3fc5447d" providerId="ADAL" clId="{90CDDAB2-9A97-4254-BF83-DB08D6B7556E}" dt="2022-09-01T19:23:01.106" v="250"/>
          <ac:spMkLst>
            <pc:docMk/>
            <pc:sldMk cId="1843528514" sldId="916"/>
            <ac:spMk id="5" creationId="{5DE30DC5-5B32-41C4-B8BB-9B0955B9F6E4}"/>
          </ac:spMkLst>
        </pc:spChg>
      </pc:sldChg>
      <pc:sldChg chg="addSp modSp add del mod ord modShow">
        <pc:chgData name="Fabiano" userId="5b80093b-c70f-4684-9b7c-fc6a3fc5447d" providerId="ADAL" clId="{90CDDAB2-9A97-4254-BF83-DB08D6B7556E}" dt="2022-09-13T13:14:50.462" v="6209" actId="2696"/>
        <pc:sldMkLst>
          <pc:docMk/>
          <pc:sldMk cId="1334812645" sldId="917"/>
        </pc:sldMkLst>
        <pc:spChg chg="add mod">
          <ac:chgData name="Fabiano" userId="5b80093b-c70f-4684-9b7c-fc6a3fc5447d" providerId="ADAL" clId="{90CDDAB2-9A97-4254-BF83-DB08D6B7556E}" dt="2022-09-01T19:23:32.578" v="252"/>
          <ac:spMkLst>
            <pc:docMk/>
            <pc:sldMk cId="1334812645" sldId="917"/>
            <ac:spMk id="3" creationId="{3D661AFF-8D67-4D42-92DE-580E9E06AB1C}"/>
          </ac:spMkLst>
        </pc:spChg>
        <pc:spChg chg="add mod">
          <ac:chgData name="Fabiano" userId="5b80093b-c70f-4684-9b7c-fc6a3fc5447d" providerId="ADAL" clId="{90CDDAB2-9A97-4254-BF83-DB08D6B7556E}" dt="2022-09-01T19:23:40.733" v="254" actId="207"/>
          <ac:spMkLst>
            <pc:docMk/>
            <pc:sldMk cId="1334812645" sldId="917"/>
            <ac:spMk id="4" creationId="{CE4158E4-1090-4944-89EE-27E806D45B2A}"/>
          </ac:spMkLst>
        </pc:spChg>
        <pc:spChg chg="add mod">
          <ac:chgData name="Fabiano" userId="5b80093b-c70f-4684-9b7c-fc6a3fc5447d" providerId="ADAL" clId="{90CDDAB2-9A97-4254-BF83-DB08D6B7556E}" dt="2022-09-01T19:23:32.578" v="252"/>
          <ac:spMkLst>
            <pc:docMk/>
            <pc:sldMk cId="1334812645" sldId="917"/>
            <ac:spMk id="5" creationId="{10B34E2C-D0B9-43B8-BD4A-0E2B6C557D68}"/>
          </ac:spMkLst>
        </pc:spChg>
      </pc:sldChg>
      <pc:sldChg chg="addSp modSp add del mod ord modShow">
        <pc:chgData name="Fabiano" userId="5b80093b-c70f-4684-9b7c-fc6a3fc5447d" providerId="ADAL" clId="{90CDDAB2-9A97-4254-BF83-DB08D6B7556E}" dt="2022-09-13T13:14:50.462" v="6209" actId="2696"/>
        <pc:sldMkLst>
          <pc:docMk/>
          <pc:sldMk cId="2141084923" sldId="918"/>
        </pc:sldMkLst>
        <pc:spChg chg="add mod">
          <ac:chgData name="Fabiano" userId="5b80093b-c70f-4684-9b7c-fc6a3fc5447d" providerId="ADAL" clId="{90CDDAB2-9A97-4254-BF83-DB08D6B7556E}" dt="2022-09-01T19:23:52.334" v="255"/>
          <ac:spMkLst>
            <pc:docMk/>
            <pc:sldMk cId="2141084923" sldId="918"/>
            <ac:spMk id="3" creationId="{563483AD-C408-4DA6-8B12-7ED1D277A5F5}"/>
          </ac:spMkLst>
        </pc:spChg>
        <pc:spChg chg="add mod">
          <ac:chgData name="Fabiano" userId="5b80093b-c70f-4684-9b7c-fc6a3fc5447d" providerId="ADAL" clId="{90CDDAB2-9A97-4254-BF83-DB08D6B7556E}" dt="2022-09-01T19:23:57.571" v="256" actId="207"/>
          <ac:spMkLst>
            <pc:docMk/>
            <pc:sldMk cId="2141084923" sldId="918"/>
            <ac:spMk id="4" creationId="{266B97F1-144C-4F51-87B1-9B6E514819EB}"/>
          </ac:spMkLst>
        </pc:spChg>
        <pc:spChg chg="add mod">
          <ac:chgData name="Fabiano" userId="5b80093b-c70f-4684-9b7c-fc6a3fc5447d" providerId="ADAL" clId="{90CDDAB2-9A97-4254-BF83-DB08D6B7556E}" dt="2022-09-01T19:23:52.334" v="255"/>
          <ac:spMkLst>
            <pc:docMk/>
            <pc:sldMk cId="2141084923" sldId="918"/>
            <ac:spMk id="5" creationId="{DEF3CFCA-5002-4325-8CF1-5BCCF24CAC35}"/>
          </ac:spMkLst>
        </pc:spChg>
      </pc:sldChg>
      <pc:sldChg chg="addSp delSp modSp add del mod ord modShow">
        <pc:chgData name="Fabiano" userId="5b80093b-c70f-4684-9b7c-fc6a3fc5447d" providerId="ADAL" clId="{90CDDAB2-9A97-4254-BF83-DB08D6B7556E}" dt="2022-09-13T13:14:50.462" v="6209" actId="2696"/>
        <pc:sldMkLst>
          <pc:docMk/>
          <pc:sldMk cId="2444781251" sldId="919"/>
        </pc:sldMkLst>
        <pc:spChg chg="add mod">
          <ac:chgData name="Fabiano" userId="5b80093b-c70f-4684-9b7c-fc6a3fc5447d" providerId="ADAL" clId="{90CDDAB2-9A97-4254-BF83-DB08D6B7556E}" dt="2022-09-12T18:39:51.640" v="5769" actId="20577"/>
          <ac:spMkLst>
            <pc:docMk/>
            <pc:sldMk cId="2444781251" sldId="919"/>
            <ac:spMk id="3" creationId="{5BB41D03-4968-42D9-9652-FBEFBA3547B8}"/>
          </ac:spMkLst>
        </pc:spChg>
        <pc:spChg chg="add del mod">
          <ac:chgData name="Fabiano" userId="5b80093b-c70f-4684-9b7c-fc6a3fc5447d" providerId="ADAL" clId="{90CDDAB2-9A97-4254-BF83-DB08D6B7556E}" dt="2022-09-12T18:40:05.760" v="5774" actId="20577"/>
          <ac:spMkLst>
            <pc:docMk/>
            <pc:sldMk cId="2444781251" sldId="919"/>
            <ac:spMk id="4" creationId="{47923C9C-75A7-4FA3-A853-625D3289D91E}"/>
          </ac:spMkLst>
        </pc:spChg>
        <pc:spChg chg="add mod">
          <ac:chgData name="Fabiano" userId="5b80093b-c70f-4684-9b7c-fc6a3fc5447d" providerId="ADAL" clId="{90CDDAB2-9A97-4254-BF83-DB08D6B7556E}" dt="2022-09-01T19:24:22.014" v="258"/>
          <ac:spMkLst>
            <pc:docMk/>
            <pc:sldMk cId="2444781251" sldId="919"/>
            <ac:spMk id="5" creationId="{54E6AB7B-883B-40A6-89A8-67E5570D525D}"/>
          </ac:spMkLst>
        </pc:spChg>
        <pc:spChg chg="add del mod">
          <ac:chgData name="Fabiano" userId="5b80093b-c70f-4684-9b7c-fc6a3fc5447d" providerId="ADAL" clId="{90CDDAB2-9A97-4254-BF83-DB08D6B7556E}" dt="2022-09-12T18:39:43.796" v="5768" actId="478"/>
          <ac:spMkLst>
            <pc:docMk/>
            <pc:sldMk cId="2444781251" sldId="919"/>
            <ac:spMk id="6" creationId="{8EF5AACA-EFC9-4938-86B2-AB25340FCB70}"/>
          </ac:spMkLst>
        </pc:spChg>
        <pc:picChg chg="add mod">
          <ac:chgData name="Fabiano" userId="5b80093b-c70f-4684-9b7c-fc6a3fc5447d" providerId="ADAL" clId="{90CDDAB2-9A97-4254-BF83-DB08D6B7556E}" dt="2022-09-12T18:45:36.862" v="5780" actId="14100"/>
          <ac:picMkLst>
            <pc:docMk/>
            <pc:sldMk cId="2444781251" sldId="919"/>
            <ac:picMk id="7" creationId="{5ADABE09-C25D-4B7E-B847-33870612338A}"/>
          </ac:picMkLst>
        </pc:picChg>
      </pc:sldChg>
      <pc:sldChg chg="addSp delSp modSp add mod">
        <pc:chgData name="Fabiano" userId="5b80093b-c70f-4684-9b7c-fc6a3fc5447d" providerId="ADAL" clId="{90CDDAB2-9A97-4254-BF83-DB08D6B7556E}" dt="2022-09-14T17:53:17.541" v="10264" actId="20577"/>
        <pc:sldMkLst>
          <pc:docMk/>
          <pc:sldMk cId="2550750416" sldId="920"/>
        </pc:sldMkLst>
        <pc:spChg chg="mod">
          <ac:chgData name="Fabiano" userId="5b80093b-c70f-4684-9b7c-fc6a3fc5447d" providerId="ADAL" clId="{90CDDAB2-9A97-4254-BF83-DB08D6B7556E}" dt="2022-09-08T17:35:16.192" v="979" actId="20577"/>
          <ac:spMkLst>
            <pc:docMk/>
            <pc:sldMk cId="2550750416" sldId="920"/>
            <ac:spMk id="12" creationId="{83C84C5E-3B29-4DD3-833B-092C445EA142}"/>
          </ac:spMkLst>
        </pc:spChg>
        <pc:spChg chg="add del">
          <ac:chgData name="Fabiano" userId="5b80093b-c70f-4684-9b7c-fc6a3fc5447d" providerId="ADAL" clId="{90CDDAB2-9A97-4254-BF83-DB08D6B7556E}" dt="2022-09-08T17:45:09.662" v="981" actId="22"/>
          <ac:spMkLst>
            <pc:docMk/>
            <pc:sldMk cId="2550750416" sldId="920"/>
            <ac:spMk id="13" creationId="{6F2EB4BC-270D-4E40-83ED-4CEC31FA5003}"/>
          </ac:spMkLst>
        </pc:spChg>
        <pc:spChg chg="mod">
          <ac:chgData name="Fabiano" userId="5b80093b-c70f-4684-9b7c-fc6a3fc5447d" providerId="ADAL" clId="{90CDDAB2-9A97-4254-BF83-DB08D6B7556E}" dt="2022-09-14T17:53:17.541" v="10264" actId="20577"/>
          <ac:spMkLst>
            <pc:docMk/>
            <pc:sldMk cId="2550750416" sldId="920"/>
            <ac:spMk id="14" creationId="{3E8064AB-60A3-48DE-A0E5-71BEDC1765A6}"/>
          </ac:spMkLst>
        </pc:spChg>
        <pc:spChg chg="add mod">
          <ac:chgData name="Fabiano" userId="5b80093b-c70f-4684-9b7c-fc6a3fc5447d" providerId="ADAL" clId="{90CDDAB2-9A97-4254-BF83-DB08D6B7556E}" dt="2022-09-09T12:41:30.084" v="4083" actId="20577"/>
          <ac:spMkLst>
            <pc:docMk/>
            <pc:sldMk cId="2550750416" sldId="920"/>
            <ac:spMk id="15" creationId="{026AF613-6FA5-4221-8824-5F893C480319}"/>
          </ac:spMkLst>
        </pc:spChg>
        <pc:spChg chg="del">
          <ac:chgData name="Fabiano" userId="5b80093b-c70f-4684-9b7c-fc6a3fc5447d" providerId="ADAL" clId="{90CDDAB2-9A97-4254-BF83-DB08D6B7556E}" dt="2022-09-08T17:03:07.620" v="912" actId="478"/>
          <ac:spMkLst>
            <pc:docMk/>
            <pc:sldMk cId="2550750416" sldId="920"/>
            <ac:spMk id="19" creationId="{0030F225-0787-4EA6-951C-BD32FA668F5D}"/>
          </ac:spMkLst>
        </pc:spChg>
        <pc:spChg chg="del">
          <ac:chgData name="Fabiano" userId="5b80093b-c70f-4684-9b7c-fc6a3fc5447d" providerId="ADAL" clId="{90CDDAB2-9A97-4254-BF83-DB08D6B7556E}" dt="2022-09-08T17:03:07.620" v="912" actId="478"/>
          <ac:spMkLst>
            <pc:docMk/>
            <pc:sldMk cId="2550750416" sldId="920"/>
            <ac:spMk id="24" creationId="{1967BBC2-D4E0-4727-923F-FA5F89B2C6D6}"/>
          </ac:spMkLst>
        </pc:spChg>
        <pc:picChg chg="del">
          <ac:chgData name="Fabiano" userId="5b80093b-c70f-4684-9b7c-fc6a3fc5447d" providerId="ADAL" clId="{90CDDAB2-9A97-4254-BF83-DB08D6B7556E}" dt="2022-09-08T16:27:22.951" v="775" actId="478"/>
          <ac:picMkLst>
            <pc:docMk/>
            <pc:sldMk cId="2550750416" sldId="920"/>
            <ac:picMk id="4" creationId="{8C44EB6A-4A73-451B-BB1F-88E274158228}"/>
          </ac:picMkLst>
        </pc:picChg>
        <pc:picChg chg="del">
          <ac:chgData name="Fabiano" userId="5b80093b-c70f-4684-9b7c-fc6a3fc5447d" providerId="ADAL" clId="{90CDDAB2-9A97-4254-BF83-DB08D6B7556E}" dt="2022-09-08T16:27:23.622" v="776" actId="478"/>
          <ac:picMkLst>
            <pc:docMk/>
            <pc:sldMk cId="2550750416" sldId="920"/>
            <ac:picMk id="8" creationId="{0B4DC55C-3AC0-4CB6-A04F-03BE65B99414}"/>
          </ac:picMkLst>
        </pc:picChg>
        <pc:picChg chg="del">
          <ac:chgData name="Fabiano" userId="5b80093b-c70f-4684-9b7c-fc6a3fc5447d" providerId="ADAL" clId="{90CDDAB2-9A97-4254-BF83-DB08D6B7556E}" dt="2022-09-08T17:03:07.620" v="912" actId="478"/>
          <ac:picMkLst>
            <pc:docMk/>
            <pc:sldMk cId="2550750416" sldId="920"/>
            <ac:picMk id="17" creationId="{BE49A062-C596-4924-BE36-9D88F8C6CB17}"/>
          </ac:picMkLst>
        </pc:picChg>
        <pc:picChg chg="del">
          <ac:chgData name="Fabiano" userId="5b80093b-c70f-4684-9b7c-fc6a3fc5447d" providerId="ADAL" clId="{90CDDAB2-9A97-4254-BF83-DB08D6B7556E}" dt="2022-09-08T17:03:07.620" v="912" actId="478"/>
          <ac:picMkLst>
            <pc:docMk/>
            <pc:sldMk cId="2550750416" sldId="920"/>
            <ac:picMk id="23" creationId="{F4B2C022-A3E9-42CB-ABE5-489C913A6E21}"/>
          </ac:picMkLst>
        </pc:picChg>
      </pc:sldChg>
      <pc:sldChg chg="addSp delSp modSp add mod">
        <pc:chgData name="Fabiano" userId="5b80093b-c70f-4684-9b7c-fc6a3fc5447d" providerId="ADAL" clId="{90CDDAB2-9A97-4254-BF83-DB08D6B7556E}" dt="2022-09-15T13:56:30.986" v="11142" actId="1037"/>
        <pc:sldMkLst>
          <pc:docMk/>
          <pc:sldMk cId="1632416883" sldId="921"/>
        </pc:sldMkLst>
        <pc:spChg chg="add mod">
          <ac:chgData name="Fabiano" userId="5b80093b-c70f-4684-9b7c-fc6a3fc5447d" providerId="ADAL" clId="{90CDDAB2-9A97-4254-BF83-DB08D6B7556E}" dt="2022-09-15T12:41:02.968" v="10353" actId="1036"/>
          <ac:spMkLst>
            <pc:docMk/>
            <pc:sldMk cId="1632416883" sldId="921"/>
            <ac:spMk id="14" creationId="{205D4BED-77E4-45B4-B8EA-95D643E63696}"/>
          </ac:spMkLst>
        </pc:spChg>
        <pc:spChg chg="add mod">
          <ac:chgData name="Fabiano" userId="5b80093b-c70f-4684-9b7c-fc6a3fc5447d" providerId="ADAL" clId="{90CDDAB2-9A97-4254-BF83-DB08D6B7556E}" dt="2022-09-15T12:42:21.747" v="10378" actId="20577"/>
          <ac:spMkLst>
            <pc:docMk/>
            <pc:sldMk cId="1632416883" sldId="921"/>
            <ac:spMk id="18" creationId="{ABC2FD1F-AE86-4012-8014-A4E3404DB202}"/>
          </ac:spMkLst>
        </pc:spChg>
        <pc:spChg chg="add mod">
          <ac:chgData name="Fabiano" userId="5b80093b-c70f-4684-9b7c-fc6a3fc5447d" providerId="ADAL" clId="{90CDDAB2-9A97-4254-BF83-DB08D6B7556E}" dt="2022-09-13T18:01:07.606" v="8131" actId="552"/>
          <ac:spMkLst>
            <pc:docMk/>
            <pc:sldMk cId="1632416883" sldId="921"/>
            <ac:spMk id="19" creationId="{0724A0E0-24E6-496E-A61E-4587F4CA6232}"/>
          </ac:spMkLst>
        </pc:spChg>
        <pc:spChg chg="add mod">
          <ac:chgData name="Fabiano" userId="5b80093b-c70f-4684-9b7c-fc6a3fc5447d" providerId="ADAL" clId="{90CDDAB2-9A97-4254-BF83-DB08D6B7556E}" dt="2022-09-15T13:56:30.986" v="11142" actId="1037"/>
          <ac:spMkLst>
            <pc:docMk/>
            <pc:sldMk cId="1632416883" sldId="921"/>
            <ac:spMk id="20" creationId="{6F30DADC-F563-4CA2-9EBF-7728D372D692}"/>
          </ac:spMkLst>
        </pc:spChg>
        <pc:spChg chg="add mod">
          <ac:chgData name="Fabiano" userId="5b80093b-c70f-4684-9b7c-fc6a3fc5447d" providerId="ADAL" clId="{90CDDAB2-9A97-4254-BF83-DB08D6B7556E}" dt="2022-09-15T12:43:11.524" v="10409" actId="1038"/>
          <ac:spMkLst>
            <pc:docMk/>
            <pc:sldMk cId="1632416883" sldId="921"/>
            <ac:spMk id="21" creationId="{95CDED21-16EA-47A2-981A-145BE0EDF6BB}"/>
          </ac:spMkLst>
        </pc:spChg>
        <pc:spChg chg="add mod">
          <ac:chgData name="Fabiano" userId="5b80093b-c70f-4684-9b7c-fc6a3fc5447d" providerId="ADAL" clId="{90CDDAB2-9A97-4254-BF83-DB08D6B7556E}" dt="2022-09-15T13:56:08.481" v="11136" actId="1076"/>
          <ac:spMkLst>
            <pc:docMk/>
            <pc:sldMk cId="1632416883" sldId="921"/>
            <ac:spMk id="22" creationId="{D141052A-3EB2-41D1-B3FE-CC3E1976D445}"/>
          </ac:spMkLst>
        </pc:spChg>
        <pc:spChg chg="add del mod">
          <ac:chgData name="Fabiano" userId="5b80093b-c70f-4684-9b7c-fc6a3fc5447d" providerId="ADAL" clId="{90CDDAB2-9A97-4254-BF83-DB08D6B7556E}" dt="2022-09-13T17:57:59.531" v="8080" actId="21"/>
          <ac:spMkLst>
            <pc:docMk/>
            <pc:sldMk cId="1632416883" sldId="921"/>
            <ac:spMk id="22" creationId="{F7EEE996-B7F3-475B-8AE6-707ACE582552}"/>
          </ac:spMkLst>
        </pc:spChg>
        <pc:spChg chg="add del mod">
          <ac:chgData name="Fabiano" userId="5b80093b-c70f-4684-9b7c-fc6a3fc5447d" providerId="ADAL" clId="{90CDDAB2-9A97-4254-BF83-DB08D6B7556E}" dt="2022-09-13T17:59:48.955" v="8120" actId="21"/>
          <ac:spMkLst>
            <pc:docMk/>
            <pc:sldMk cId="1632416883" sldId="921"/>
            <ac:spMk id="24" creationId="{D48676B7-D71A-424C-A613-7F28C8AFA952}"/>
          </ac:spMkLst>
        </pc:spChg>
        <pc:spChg chg="add mod">
          <ac:chgData name="Fabiano" userId="5b80093b-c70f-4684-9b7c-fc6a3fc5447d" providerId="ADAL" clId="{90CDDAB2-9A97-4254-BF83-DB08D6B7556E}" dt="2022-09-13T18:01:50.075" v="8139" actId="554"/>
          <ac:spMkLst>
            <pc:docMk/>
            <pc:sldMk cId="1632416883" sldId="921"/>
            <ac:spMk id="28" creationId="{F4162BC5-0017-4308-95A8-39AD147F710C}"/>
          </ac:spMkLst>
        </pc:spChg>
        <pc:spChg chg="add mod">
          <ac:chgData name="Fabiano" userId="5b80093b-c70f-4684-9b7c-fc6a3fc5447d" providerId="ADAL" clId="{90CDDAB2-9A97-4254-BF83-DB08D6B7556E}" dt="2022-09-13T18:02:00.820" v="8143" actId="20577"/>
          <ac:spMkLst>
            <pc:docMk/>
            <pc:sldMk cId="1632416883" sldId="921"/>
            <ac:spMk id="31" creationId="{8954482A-D4F7-4C65-8BE0-F23DE2970EC2}"/>
          </ac:spMkLst>
        </pc:spChg>
        <pc:picChg chg="add del mod">
          <ac:chgData name="Fabiano" userId="5b80093b-c70f-4684-9b7c-fc6a3fc5447d" providerId="ADAL" clId="{90CDDAB2-9A97-4254-BF83-DB08D6B7556E}" dt="2022-09-12T17:07:38.486" v="4978" actId="478"/>
          <ac:picMkLst>
            <pc:docMk/>
            <pc:sldMk cId="1632416883" sldId="921"/>
            <ac:picMk id="3" creationId="{821D5B56-3A51-4049-A5B2-AAEA62B567BC}"/>
          </ac:picMkLst>
        </pc:picChg>
        <pc:picChg chg="add del mod">
          <ac:chgData name="Fabiano" userId="5b80093b-c70f-4684-9b7c-fc6a3fc5447d" providerId="ADAL" clId="{90CDDAB2-9A97-4254-BF83-DB08D6B7556E}" dt="2022-09-13T17:50:38.183" v="7997" actId="478"/>
          <ac:picMkLst>
            <pc:docMk/>
            <pc:sldMk cId="1632416883" sldId="921"/>
            <ac:picMk id="3" creationId="{A4190C02-8408-4772-9168-1601F7A9BCA7}"/>
          </ac:picMkLst>
        </pc:picChg>
        <pc:picChg chg="del mod">
          <ac:chgData name="Fabiano" userId="5b80093b-c70f-4684-9b7c-fc6a3fc5447d" providerId="ADAL" clId="{90CDDAB2-9A97-4254-BF83-DB08D6B7556E}" dt="2022-09-12T16:57:23.434" v="4713" actId="478"/>
          <ac:picMkLst>
            <pc:docMk/>
            <pc:sldMk cId="1632416883" sldId="921"/>
            <ac:picMk id="4" creationId="{E60A7F11-9943-4D3A-8D41-3D2CE9079A34}"/>
          </ac:picMkLst>
        </pc:picChg>
        <pc:picChg chg="add del mod">
          <ac:chgData name="Fabiano" userId="5b80093b-c70f-4684-9b7c-fc6a3fc5447d" providerId="ADAL" clId="{90CDDAB2-9A97-4254-BF83-DB08D6B7556E}" dt="2022-09-13T17:49:23.304" v="7987" actId="478"/>
          <ac:picMkLst>
            <pc:docMk/>
            <pc:sldMk cId="1632416883" sldId="921"/>
            <ac:picMk id="5" creationId="{3911059B-1354-4968-9781-3607EDC2A709}"/>
          </ac:picMkLst>
        </pc:picChg>
        <pc:picChg chg="del mod">
          <ac:chgData name="Fabiano" userId="5b80093b-c70f-4684-9b7c-fc6a3fc5447d" providerId="ADAL" clId="{90CDDAB2-9A97-4254-BF83-DB08D6B7556E}" dt="2022-09-12T16:43:40.669" v="4711" actId="478"/>
          <ac:picMkLst>
            <pc:docMk/>
            <pc:sldMk cId="1632416883" sldId="921"/>
            <ac:picMk id="8" creationId="{EF54C905-9302-468C-B9A1-16AF25EC9169}"/>
          </ac:picMkLst>
        </pc:picChg>
        <pc:picChg chg="del">
          <ac:chgData name="Fabiano" userId="5b80093b-c70f-4684-9b7c-fc6a3fc5447d" providerId="ADAL" clId="{90CDDAB2-9A97-4254-BF83-DB08D6B7556E}" dt="2022-09-13T17:59:56.060" v="8123" actId="21"/>
          <ac:picMkLst>
            <pc:docMk/>
            <pc:sldMk cId="1632416883" sldId="921"/>
            <ac:picMk id="9" creationId="{A8EB0D78-13CE-4AC6-8AEE-0CE13646C515}"/>
          </ac:picMkLst>
        </pc:picChg>
        <pc:picChg chg="add del mod">
          <ac:chgData name="Fabiano" userId="5b80093b-c70f-4684-9b7c-fc6a3fc5447d" providerId="ADAL" clId="{90CDDAB2-9A97-4254-BF83-DB08D6B7556E}" dt="2022-09-13T17:58:10.350" v="8083" actId="478"/>
          <ac:picMkLst>
            <pc:docMk/>
            <pc:sldMk cId="1632416883" sldId="921"/>
            <ac:picMk id="10" creationId="{D7B45ED7-954D-4BAD-9BA9-AF9BF7BD0826}"/>
          </ac:picMkLst>
        </pc:picChg>
        <pc:picChg chg="add mod">
          <ac:chgData name="Fabiano" userId="5b80093b-c70f-4684-9b7c-fc6a3fc5447d" providerId="ADAL" clId="{90CDDAB2-9A97-4254-BF83-DB08D6B7556E}" dt="2022-09-15T12:41:43.777" v="10357" actId="14100"/>
          <ac:picMkLst>
            <pc:docMk/>
            <pc:sldMk cId="1632416883" sldId="921"/>
            <ac:picMk id="11" creationId="{F904A8F3-1910-4C5E-B9DA-C3EABDB5A466}"/>
          </ac:picMkLst>
        </pc:picChg>
        <pc:picChg chg="add del mod">
          <ac:chgData name="Fabiano" userId="5b80093b-c70f-4684-9b7c-fc6a3fc5447d" providerId="ADAL" clId="{90CDDAB2-9A97-4254-BF83-DB08D6B7556E}" dt="2022-09-13T17:59:21.998" v="8118" actId="478"/>
          <ac:picMkLst>
            <pc:docMk/>
            <pc:sldMk cId="1632416883" sldId="921"/>
            <ac:picMk id="12" creationId="{0AD95CA0-BBBB-4466-87ED-A5CBF9F049DA}"/>
          </ac:picMkLst>
        </pc:picChg>
        <pc:picChg chg="del mod">
          <ac:chgData name="Fabiano" userId="5b80093b-c70f-4684-9b7c-fc6a3fc5447d" providerId="ADAL" clId="{90CDDAB2-9A97-4254-BF83-DB08D6B7556E}" dt="2022-09-12T16:43:41.408" v="4712" actId="478"/>
          <ac:picMkLst>
            <pc:docMk/>
            <pc:sldMk cId="1632416883" sldId="921"/>
            <ac:picMk id="13" creationId="{6AA1CB6D-3023-41A5-B8B0-2AECA46A24E8}"/>
          </ac:picMkLst>
        </pc:picChg>
        <pc:picChg chg="add mod">
          <ac:chgData name="Fabiano" userId="5b80093b-c70f-4684-9b7c-fc6a3fc5447d" providerId="ADAL" clId="{90CDDAB2-9A97-4254-BF83-DB08D6B7556E}" dt="2022-09-15T12:41:40.301" v="10356" actId="14100"/>
          <ac:picMkLst>
            <pc:docMk/>
            <pc:sldMk cId="1632416883" sldId="921"/>
            <ac:picMk id="15" creationId="{9EF7B242-CE9F-4246-8415-EB42BB936BB3}"/>
          </ac:picMkLst>
        </pc:picChg>
        <pc:picChg chg="del">
          <ac:chgData name="Fabiano" userId="5b80093b-c70f-4684-9b7c-fc6a3fc5447d" providerId="ADAL" clId="{90CDDAB2-9A97-4254-BF83-DB08D6B7556E}" dt="2022-09-12T14:32:57.234" v="4430" actId="478"/>
          <ac:picMkLst>
            <pc:docMk/>
            <pc:sldMk cId="1632416883" sldId="921"/>
            <ac:picMk id="17" creationId="{D26B9606-3BBA-4867-BABD-F745B788C749}"/>
          </ac:picMkLst>
        </pc:picChg>
        <pc:picChg chg="del mod">
          <ac:chgData name="Fabiano" userId="5b80093b-c70f-4684-9b7c-fc6a3fc5447d" providerId="ADAL" clId="{90CDDAB2-9A97-4254-BF83-DB08D6B7556E}" dt="2022-09-13T17:47:02.279" v="7973" actId="478"/>
          <ac:picMkLst>
            <pc:docMk/>
            <pc:sldMk cId="1632416883" sldId="921"/>
            <ac:picMk id="21" creationId="{479544E1-3E52-4E37-BA02-217C3AD132DB}"/>
          </ac:picMkLst>
        </pc:picChg>
        <pc:picChg chg="del mod">
          <ac:chgData name="Fabiano" userId="5b80093b-c70f-4684-9b7c-fc6a3fc5447d" providerId="ADAL" clId="{90CDDAB2-9A97-4254-BF83-DB08D6B7556E}" dt="2022-09-13T17:47:01.344" v="7972" actId="478"/>
          <ac:picMkLst>
            <pc:docMk/>
            <pc:sldMk cId="1632416883" sldId="921"/>
            <ac:picMk id="23" creationId="{ED0BEA6D-7B71-46CD-BE56-2600221BC1BC}"/>
          </ac:picMkLst>
        </pc:picChg>
        <pc:picChg chg="add mod">
          <ac:chgData name="Fabiano" userId="5b80093b-c70f-4684-9b7c-fc6a3fc5447d" providerId="ADAL" clId="{90CDDAB2-9A97-4254-BF83-DB08D6B7556E}" dt="2022-09-13T18:02:51.975" v="8170" actId="14100"/>
          <ac:picMkLst>
            <pc:docMk/>
            <pc:sldMk cId="1632416883" sldId="921"/>
            <ac:picMk id="27" creationId="{1CAEBE8B-257A-4B3E-A8E7-7589D6C271DA}"/>
          </ac:picMkLst>
        </pc:picChg>
        <pc:picChg chg="add mod">
          <ac:chgData name="Fabiano" userId="5b80093b-c70f-4684-9b7c-fc6a3fc5447d" providerId="ADAL" clId="{90CDDAB2-9A97-4254-BF83-DB08D6B7556E}" dt="2022-09-15T13:56:26.721" v="11137" actId="14100"/>
          <ac:picMkLst>
            <pc:docMk/>
            <pc:sldMk cId="1632416883" sldId="921"/>
            <ac:picMk id="30" creationId="{731F86BD-3B63-46DB-B06A-D052A7AF51C8}"/>
          </ac:picMkLst>
        </pc:picChg>
        <pc:picChg chg="add mod">
          <ac:chgData name="Fabiano" userId="5b80093b-c70f-4684-9b7c-fc6a3fc5447d" providerId="ADAL" clId="{90CDDAB2-9A97-4254-BF83-DB08D6B7556E}" dt="2022-09-13T17:59:56.709" v="8124"/>
          <ac:picMkLst>
            <pc:docMk/>
            <pc:sldMk cId="1632416883" sldId="921"/>
            <ac:picMk id="32" creationId="{C2B77C7A-EDAF-41CA-ABFD-5940D5CC8945}"/>
          </ac:picMkLst>
        </pc:picChg>
        <pc:cxnChg chg="add mod">
          <ac:chgData name="Fabiano" userId="5b80093b-c70f-4684-9b7c-fc6a3fc5447d" providerId="ADAL" clId="{90CDDAB2-9A97-4254-BF83-DB08D6B7556E}" dt="2022-09-13T17:54:30.872" v="8074" actId="1035"/>
          <ac:cxnSpMkLst>
            <pc:docMk/>
            <pc:sldMk cId="1632416883" sldId="921"/>
            <ac:cxnSpMk id="17" creationId="{BCF3CB2C-83F2-4B5C-AC07-641F2E0BC560}"/>
          </ac:cxnSpMkLst>
        </pc:cxnChg>
        <pc:cxnChg chg="add mod">
          <ac:chgData name="Fabiano" userId="5b80093b-c70f-4684-9b7c-fc6a3fc5447d" providerId="ADAL" clId="{90CDDAB2-9A97-4254-BF83-DB08D6B7556E}" dt="2022-09-13T18:02:26.584" v="8159" actId="1037"/>
          <ac:cxnSpMkLst>
            <pc:docMk/>
            <pc:sldMk cId="1632416883" sldId="921"/>
            <ac:cxnSpMk id="25" creationId="{A5F74764-08CD-43F8-8BFA-0026F504543F}"/>
          </ac:cxnSpMkLst>
        </pc:cxnChg>
      </pc:sldChg>
      <pc:sldChg chg="addSp delSp modSp add mod ord delAnim modAnim">
        <pc:chgData name="Fabiano" userId="5b80093b-c70f-4684-9b7c-fc6a3fc5447d" providerId="ADAL" clId="{90CDDAB2-9A97-4254-BF83-DB08D6B7556E}" dt="2022-09-14T14:04:54.478" v="10086" actId="20577"/>
        <pc:sldMkLst>
          <pc:docMk/>
          <pc:sldMk cId="1820762226" sldId="922"/>
        </pc:sldMkLst>
        <pc:spChg chg="add del">
          <ac:chgData name="Fabiano" userId="5b80093b-c70f-4684-9b7c-fc6a3fc5447d" providerId="ADAL" clId="{90CDDAB2-9A97-4254-BF83-DB08D6B7556E}" dt="2022-09-12T18:17:30.164" v="5243" actId="478"/>
          <ac:spMkLst>
            <pc:docMk/>
            <pc:sldMk cId="1820762226" sldId="922"/>
            <ac:spMk id="2" creationId="{A77FAB59-647A-43AB-A699-DF54A3D585AC}"/>
          </ac:spMkLst>
        </pc:spChg>
        <pc:spChg chg="add del mod">
          <ac:chgData name="Fabiano" userId="5b80093b-c70f-4684-9b7c-fc6a3fc5447d" providerId="ADAL" clId="{90CDDAB2-9A97-4254-BF83-DB08D6B7556E}" dt="2022-09-13T16:42:10.634" v="7227"/>
          <ac:spMkLst>
            <pc:docMk/>
            <pc:sldMk cId="1820762226" sldId="922"/>
            <ac:spMk id="2" creationId="{DE90BFB5-1D47-4B5E-A39F-6ECABFA1DD47}"/>
          </ac:spMkLst>
        </pc:spChg>
        <pc:spChg chg="add del mod">
          <ac:chgData name="Fabiano" userId="5b80093b-c70f-4684-9b7c-fc6a3fc5447d" providerId="ADAL" clId="{90CDDAB2-9A97-4254-BF83-DB08D6B7556E}" dt="2022-09-13T16:42:10.634" v="7227"/>
          <ac:spMkLst>
            <pc:docMk/>
            <pc:sldMk cId="1820762226" sldId="922"/>
            <ac:spMk id="3" creationId="{E1E895B2-AFE7-47E3-94C8-CFD55257C656}"/>
          </ac:spMkLst>
        </pc:spChg>
        <pc:spChg chg="add del mod">
          <ac:chgData name="Fabiano" userId="5b80093b-c70f-4684-9b7c-fc6a3fc5447d" providerId="ADAL" clId="{90CDDAB2-9A97-4254-BF83-DB08D6B7556E}" dt="2022-09-13T16:43:47.538" v="7236"/>
          <ac:spMkLst>
            <pc:docMk/>
            <pc:sldMk cId="1820762226" sldId="922"/>
            <ac:spMk id="4" creationId="{4B1E00A0-0139-4392-981B-7039C33E6F3A}"/>
          </ac:spMkLst>
        </pc:spChg>
        <pc:spChg chg="add del mod">
          <ac:chgData name="Fabiano" userId="5b80093b-c70f-4684-9b7c-fc6a3fc5447d" providerId="ADAL" clId="{90CDDAB2-9A97-4254-BF83-DB08D6B7556E}" dt="2022-09-13T16:45:09.064" v="7244"/>
          <ac:spMkLst>
            <pc:docMk/>
            <pc:sldMk cId="1820762226" sldId="922"/>
            <ac:spMk id="5" creationId="{51C0DF65-0820-4F3E-854A-8E204D1927B6}"/>
          </ac:spMkLst>
        </pc:spChg>
        <pc:spChg chg="mod">
          <ac:chgData name="Fabiano" userId="5b80093b-c70f-4684-9b7c-fc6a3fc5447d" providerId="ADAL" clId="{90CDDAB2-9A97-4254-BF83-DB08D6B7556E}" dt="2022-09-14T14:04:54.478" v="10086" actId="20577"/>
          <ac:spMkLst>
            <pc:docMk/>
            <pc:sldMk cId="1820762226" sldId="922"/>
            <ac:spMk id="7" creationId="{545315E1-6B55-4644-A28C-8C0FC0D53F5F}"/>
          </ac:spMkLst>
        </pc:spChg>
        <pc:spChg chg="add del mod">
          <ac:chgData name="Fabiano" userId="5b80093b-c70f-4684-9b7c-fc6a3fc5447d" providerId="ADAL" clId="{90CDDAB2-9A97-4254-BF83-DB08D6B7556E}" dt="2022-09-13T16:46:07.548" v="7250"/>
          <ac:spMkLst>
            <pc:docMk/>
            <pc:sldMk cId="1820762226" sldId="922"/>
            <ac:spMk id="10" creationId="{4EF1AD3A-0715-49C3-BD59-C230132F0542}"/>
          </ac:spMkLst>
        </pc:spChg>
        <pc:spChg chg="add del mod">
          <ac:chgData name="Fabiano" userId="5b80093b-c70f-4684-9b7c-fc6a3fc5447d" providerId="ADAL" clId="{90CDDAB2-9A97-4254-BF83-DB08D6B7556E}" dt="2022-09-13T16:48:39.816" v="7277" actId="478"/>
          <ac:spMkLst>
            <pc:docMk/>
            <pc:sldMk cId="1820762226" sldId="922"/>
            <ac:spMk id="11" creationId="{4A75F0C2-4E7D-4BE4-B19D-3899D7D80DAD}"/>
          </ac:spMkLst>
        </pc:spChg>
        <pc:spChg chg="add del mod">
          <ac:chgData name="Fabiano" userId="5b80093b-c70f-4684-9b7c-fc6a3fc5447d" providerId="ADAL" clId="{90CDDAB2-9A97-4254-BF83-DB08D6B7556E}" dt="2022-09-13T16:51:22.643" v="7303" actId="478"/>
          <ac:spMkLst>
            <pc:docMk/>
            <pc:sldMk cId="1820762226" sldId="922"/>
            <ac:spMk id="12" creationId="{CA03ED24-F6D3-441D-88AD-B7F35A44BA8F}"/>
          </ac:spMkLst>
        </pc:spChg>
        <pc:spChg chg="del">
          <ac:chgData name="Fabiano" userId="5b80093b-c70f-4684-9b7c-fc6a3fc5447d" providerId="ADAL" clId="{90CDDAB2-9A97-4254-BF83-DB08D6B7556E}" dt="2022-09-12T17:35:42.093" v="5224" actId="478"/>
          <ac:spMkLst>
            <pc:docMk/>
            <pc:sldMk cId="1820762226" sldId="922"/>
            <ac:spMk id="14" creationId="{205D4BED-77E4-45B4-B8EA-95D643E63696}"/>
          </ac:spMkLst>
        </pc:spChg>
        <pc:spChg chg="add mod ord topLvl">
          <ac:chgData name="Fabiano" userId="5b80093b-c70f-4684-9b7c-fc6a3fc5447d" providerId="ADAL" clId="{90CDDAB2-9A97-4254-BF83-DB08D6B7556E}" dt="2022-09-13T17:14:56.270" v="7788" actId="164"/>
          <ac:spMkLst>
            <pc:docMk/>
            <pc:sldMk cId="1820762226" sldId="922"/>
            <ac:spMk id="14" creationId="{90F1E1CF-7A35-4EBC-B59B-285EFBE2BCCA}"/>
          </ac:spMkLst>
        </pc:spChg>
        <pc:spChg chg="add del mod">
          <ac:chgData name="Fabiano" userId="5b80093b-c70f-4684-9b7c-fc6a3fc5447d" providerId="ADAL" clId="{90CDDAB2-9A97-4254-BF83-DB08D6B7556E}" dt="2022-09-13T14:27:21.158" v="6485" actId="478"/>
          <ac:spMkLst>
            <pc:docMk/>
            <pc:sldMk cId="1820762226" sldId="922"/>
            <ac:spMk id="15" creationId="{C12E3F78-E101-4C6F-BB60-7F6E431158F8}"/>
          </ac:spMkLst>
        </pc:spChg>
        <pc:spChg chg="add del mod">
          <ac:chgData name="Fabiano" userId="5b80093b-c70f-4684-9b7c-fc6a3fc5447d" providerId="ADAL" clId="{90CDDAB2-9A97-4254-BF83-DB08D6B7556E}" dt="2022-09-13T17:12:56.426" v="7755"/>
          <ac:spMkLst>
            <pc:docMk/>
            <pc:sldMk cId="1820762226" sldId="922"/>
            <ac:spMk id="17" creationId="{48364AD7-0AD6-4659-A09C-254C21C65BBF}"/>
          </ac:spMkLst>
        </pc:spChg>
        <pc:spChg chg="add del mod">
          <ac:chgData name="Fabiano" userId="5b80093b-c70f-4684-9b7c-fc6a3fc5447d" providerId="ADAL" clId="{90CDDAB2-9A97-4254-BF83-DB08D6B7556E}" dt="2022-09-13T17:13:51.533" v="7780"/>
          <ac:spMkLst>
            <pc:docMk/>
            <pc:sldMk cId="1820762226" sldId="922"/>
            <ac:spMk id="18" creationId="{056FD2F4-F8C7-486A-AC9C-9177C4196C40}"/>
          </ac:spMkLst>
        </pc:spChg>
        <pc:spChg chg="del">
          <ac:chgData name="Fabiano" userId="5b80093b-c70f-4684-9b7c-fc6a3fc5447d" providerId="ADAL" clId="{90CDDAB2-9A97-4254-BF83-DB08D6B7556E}" dt="2022-09-12T17:35:46.986" v="5225" actId="478"/>
          <ac:spMkLst>
            <pc:docMk/>
            <pc:sldMk cId="1820762226" sldId="922"/>
            <ac:spMk id="18" creationId="{ABC2FD1F-AE86-4012-8014-A4E3404DB202}"/>
          </ac:spMkLst>
        </pc:spChg>
        <pc:spChg chg="del">
          <ac:chgData name="Fabiano" userId="5b80093b-c70f-4684-9b7c-fc6a3fc5447d" providerId="ADAL" clId="{90CDDAB2-9A97-4254-BF83-DB08D6B7556E}" dt="2022-09-12T17:35:40.333" v="5223" actId="478"/>
          <ac:spMkLst>
            <pc:docMk/>
            <pc:sldMk cId="1820762226" sldId="922"/>
            <ac:spMk id="19" creationId="{0724A0E0-24E6-496E-A61E-4587F4CA6232}"/>
          </ac:spMkLst>
        </pc:spChg>
        <pc:spChg chg="add del mod">
          <ac:chgData name="Fabiano" userId="5b80093b-c70f-4684-9b7c-fc6a3fc5447d" providerId="ADAL" clId="{90CDDAB2-9A97-4254-BF83-DB08D6B7556E}" dt="2022-09-13T18:58:12.173" v="8173" actId="478"/>
          <ac:spMkLst>
            <pc:docMk/>
            <pc:sldMk cId="1820762226" sldId="922"/>
            <ac:spMk id="20" creationId="{0AD0039C-3F3D-4609-B907-2C40FBBCFC34}"/>
          </ac:spMkLst>
        </pc:spChg>
        <pc:spChg chg="del">
          <ac:chgData name="Fabiano" userId="5b80093b-c70f-4684-9b7c-fc6a3fc5447d" providerId="ADAL" clId="{90CDDAB2-9A97-4254-BF83-DB08D6B7556E}" dt="2022-09-12T17:35:46.986" v="5225" actId="478"/>
          <ac:spMkLst>
            <pc:docMk/>
            <pc:sldMk cId="1820762226" sldId="922"/>
            <ac:spMk id="20" creationId="{6F30DADC-F563-4CA2-9EBF-7728D372D692}"/>
          </ac:spMkLst>
        </pc:spChg>
        <pc:spChg chg="add del mod">
          <ac:chgData name="Fabiano" userId="5b80093b-c70f-4684-9b7c-fc6a3fc5447d" providerId="ADAL" clId="{90CDDAB2-9A97-4254-BF83-DB08D6B7556E}" dt="2022-09-13T19:02:03.004" v="8187"/>
          <ac:spMkLst>
            <pc:docMk/>
            <pc:sldMk cId="1820762226" sldId="922"/>
            <ac:spMk id="21" creationId="{E637F749-35B4-4719-80F7-72ABCE7FB6FC}"/>
          </ac:spMkLst>
        </pc:spChg>
        <pc:spChg chg="add del mod">
          <ac:chgData name="Fabiano" userId="5b80093b-c70f-4684-9b7c-fc6a3fc5447d" providerId="ADAL" clId="{90CDDAB2-9A97-4254-BF83-DB08D6B7556E}" dt="2022-09-13T19:02:03.004" v="8187"/>
          <ac:spMkLst>
            <pc:docMk/>
            <pc:sldMk cId="1820762226" sldId="922"/>
            <ac:spMk id="22" creationId="{8927A2B7-BBDF-4FE4-8EFE-29F6691DA560}"/>
          </ac:spMkLst>
        </pc:spChg>
        <pc:spChg chg="del">
          <ac:chgData name="Fabiano" userId="5b80093b-c70f-4684-9b7c-fc6a3fc5447d" providerId="ADAL" clId="{90CDDAB2-9A97-4254-BF83-DB08D6B7556E}" dt="2022-09-12T17:35:39.040" v="5222" actId="478"/>
          <ac:spMkLst>
            <pc:docMk/>
            <pc:sldMk cId="1820762226" sldId="922"/>
            <ac:spMk id="22" creationId="{F7EEE996-B7F3-475B-8AE6-707ACE582552}"/>
          </ac:spMkLst>
        </pc:spChg>
        <pc:spChg chg="add mod">
          <ac:chgData name="Fabiano" userId="5b80093b-c70f-4684-9b7c-fc6a3fc5447d" providerId="ADAL" clId="{90CDDAB2-9A97-4254-BF83-DB08D6B7556E}" dt="2022-09-13T20:10:38.168" v="8869" actId="164"/>
          <ac:spMkLst>
            <pc:docMk/>
            <pc:sldMk cId="1820762226" sldId="922"/>
            <ac:spMk id="23" creationId="{FCECD8A9-8163-441E-A3A3-957A3596AA69}"/>
          </ac:spMkLst>
        </pc:spChg>
        <pc:spChg chg="del">
          <ac:chgData name="Fabiano" userId="5b80093b-c70f-4684-9b7c-fc6a3fc5447d" providerId="ADAL" clId="{90CDDAB2-9A97-4254-BF83-DB08D6B7556E}" dt="2022-09-12T17:35:46.986" v="5225" actId="478"/>
          <ac:spMkLst>
            <pc:docMk/>
            <pc:sldMk cId="1820762226" sldId="922"/>
            <ac:spMk id="24" creationId="{D48676B7-D71A-424C-A613-7F28C8AFA952}"/>
          </ac:spMkLst>
        </pc:spChg>
        <pc:spChg chg="add mod">
          <ac:chgData name="Fabiano" userId="5b80093b-c70f-4684-9b7c-fc6a3fc5447d" providerId="ADAL" clId="{90CDDAB2-9A97-4254-BF83-DB08D6B7556E}" dt="2022-09-13T20:10:38.168" v="8869" actId="164"/>
          <ac:spMkLst>
            <pc:docMk/>
            <pc:sldMk cId="1820762226" sldId="922"/>
            <ac:spMk id="24" creationId="{DB4503E7-C369-4CA4-90E8-B597109E94B0}"/>
          </ac:spMkLst>
        </pc:spChg>
        <pc:spChg chg="add del mod">
          <ac:chgData name="Fabiano" userId="5b80093b-c70f-4684-9b7c-fc6a3fc5447d" providerId="ADAL" clId="{90CDDAB2-9A97-4254-BF83-DB08D6B7556E}" dt="2022-09-13T16:30:26.790" v="7196" actId="478"/>
          <ac:spMkLst>
            <pc:docMk/>
            <pc:sldMk cId="1820762226" sldId="922"/>
            <ac:spMk id="25" creationId="{36968D50-DEB0-41F6-86F3-52D41598B90F}"/>
          </ac:spMkLst>
        </pc:spChg>
        <pc:spChg chg="add del mod">
          <ac:chgData name="Fabiano" userId="5b80093b-c70f-4684-9b7c-fc6a3fc5447d" providerId="ADAL" clId="{90CDDAB2-9A97-4254-BF83-DB08D6B7556E}" dt="2022-09-13T16:30:26.790" v="7196" actId="478"/>
          <ac:spMkLst>
            <pc:docMk/>
            <pc:sldMk cId="1820762226" sldId="922"/>
            <ac:spMk id="26" creationId="{8F7FC05B-0912-4E23-B9CE-9A7D5996EF54}"/>
          </ac:spMkLst>
        </pc:spChg>
        <pc:spChg chg="add del mod">
          <ac:chgData name="Fabiano" userId="5b80093b-c70f-4684-9b7c-fc6a3fc5447d" providerId="ADAL" clId="{90CDDAB2-9A97-4254-BF83-DB08D6B7556E}" dt="2022-09-12T20:18:47.882" v="6203" actId="478"/>
          <ac:spMkLst>
            <pc:docMk/>
            <pc:sldMk cId="1820762226" sldId="922"/>
            <ac:spMk id="27" creationId="{27CC485F-C4E8-46D4-9D60-2990BB0EEA96}"/>
          </ac:spMkLst>
        </pc:spChg>
        <pc:spChg chg="add del mod">
          <ac:chgData name="Fabiano" userId="5b80093b-c70f-4684-9b7c-fc6a3fc5447d" providerId="ADAL" clId="{90CDDAB2-9A97-4254-BF83-DB08D6B7556E}" dt="2022-09-14T14:04:44.944" v="10067" actId="478"/>
          <ac:spMkLst>
            <pc:docMk/>
            <pc:sldMk cId="1820762226" sldId="922"/>
            <ac:spMk id="27" creationId="{9D47D78B-2E8C-4E78-87A6-CE74861612AD}"/>
          </ac:spMkLst>
        </pc:spChg>
        <pc:spChg chg="add del mod">
          <ac:chgData name="Fabiano" userId="5b80093b-c70f-4684-9b7c-fc6a3fc5447d" providerId="ADAL" clId="{90CDDAB2-9A97-4254-BF83-DB08D6B7556E}" dt="2022-09-13T16:30:26.790" v="7196" actId="478"/>
          <ac:spMkLst>
            <pc:docMk/>
            <pc:sldMk cId="1820762226" sldId="922"/>
            <ac:spMk id="28" creationId="{DEADF959-9E15-45E7-97C6-6E2F4B4050ED}"/>
          </ac:spMkLst>
        </pc:spChg>
        <pc:spChg chg="add del mod">
          <ac:chgData name="Fabiano" userId="5b80093b-c70f-4684-9b7c-fc6a3fc5447d" providerId="ADAL" clId="{90CDDAB2-9A97-4254-BF83-DB08D6B7556E}" dt="2022-09-13T16:30:26.790" v="7196" actId="478"/>
          <ac:spMkLst>
            <pc:docMk/>
            <pc:sldMk cId="1820762226" sldId="922"/>
            <ac:spMk id="31" creationId="{5EA873BE-B488-4627-8F52-C47E1C40078F}"/>
          </ac:spMkLst>
        </pc:spChg>
        <pc:spChg chg="add del mod">
          <ac:chgData name="Fabiano" userId="5b80093b-c70f-4684-9b7c-fc6a3fc5447d" providerId="ADAL" clId="{90CDDAB2-9A97-4254-BF83-DB08D6B7556E}" dt="2022-09-13T16:30:26.790" v="7196" actId="478"/>
          <ac:spMkLst>
            <pc:docMk/>
            <pc:sldMk cId="1820762226" sldId="922"/>
            <ac:spMk id="32" creationId="{3259A291-8F9C-4954-98FF-6EC0A3195B8D}"/>
          </ac:spMkLst>
        </pc:spChg>
        <pc:spChg chg="add del mod">
          <ac:chgData name="Fabiano" userId="5b80093b-c70f-4684-9b7c-fc6a3fc5447d" providerId="ADAL" clId="{90CDDAB2-9A97-4254-BF83-DB08D6B7556E}" dt="2022-09-13T16:30:26.790" v="7196" actId="478"/>
          <ac:spMkLst>
            <pc:docMk/>
            <pc:sldMk cId="1820762226" sldId="922"/>
            <ac:spMk id="33" creationId="{35C5BEFE-8565-4C8D-B1CB-B492FDA57138}"/>
          </ac:spMkLst>
        </pc:spChg>
        <pc:spChg chg="add del mod">
          <ac:chgData name="Fabiano" userId="5b80093b-c70f-4684-9b7c-fc6a3fc5447d" providerId="ADAL" clId="{90CDDAB2-9A97-4254-BF83-DB08D6B7556E}" dt="2022-09-13T16:30:26.790" v="7196" actId="478"/>
          <ac:spMkLst>
            <pc:docMk/>
            <pc:sldMk cId="1820762226" sldId="922"/>
            <ac:spMk id="34" creationId="{805E6F35-1AA7-425B-9859-B88F147059CF}"/>
          </ac:spMkLst>
        </pc:spChg>
        <pc:spChg chg="add del mod">
          <ac:chgData name="Fabiano" userId="5b80093b-c70f-4684-9b7c-fc6a3fc5447d" providerId="ADAL" clId="{90CDDAB2-9A97-4254-BF83-DB08D6B7556E}" dt="2022-09-13T14:27:21.158" v="6485" actId="478"/>
          <ac:spMkLst>
            <pc:docMk/>
            <pc:sldMk cId="1820762226" sldId="922"/>
            <ac:spMk id="35" creationId="{3003A455-1363-4169-A2A9-71279C2E27BF}"/>
          </ac:spMkLst>
        </pc:spChg>
        <pc:spChg chg="add del mod">
          <ac:chgData name="Fabiano" userId="5b80093b-c70f-4684-9b7c-fc6a3fc5447d" providerId="ADAL" clId="{90CDDAB2-9A97-4254-BF83-DB08D6B7556E}" dt="2022-09-13T14:27:21.158" v="6485" actId="478"/>
          <ac:spMkLst>
            <pc:docMk/>
            <pc:sldMk cId="1820762226" sldId="922"/>
            <ac:spMk id="36" creationId="{F2F5D7D9-025B-447C-A6C4-AD1AEA3A3B91}"/>
          </ac:spMkLst>
        </pc:spChg>
        <pc:spChg chg="add del mod">
          <ac:chgData name="Fabiano" userId="5b80093b-c70f-4684-9b7c-fc6a3fc5447d" providerId="ADAL" clId="{90CDDAB2-9A97-4254-BF83-DB08D6B7556E}" dt="2022-09-13T14:27:21.158" v="6485" actId="478"/>
          <ac:spMkLst>
            <pc:docMk/>
            <pc:sldMk cId="1820762226" sldId="922"/>
            <ac:spMk id="37" creationId="{D982E92A-1DF0-408A-B0B3-214516F2A98D}"/>
          </ac:spMkLst>
        </pc:spChg>
        <pc:spChg chg="add del mod">
          <ac:chgData name="Fabiano" userId="5b80093b-c70f-4684-9b7c-fc6a3fc5447d" providerId="ADAL" clId="{90CDDAB2-9A97-4254-BF83-DB08D6B7556E}" dt="2022-09-13T14:27:21.158" v="6485" actId="478"/>
          <ac:spMkLst>
            <pc:docMk/>
            <pc:sldMk cId="1820762226" sldId="922"/>
            <ac:spMk id="38" creationId="{0F6B6834-1624-496B-A191-56EBA942936B}"/>
          </ac:spMkLst>
        </pc:spChg>
        <pc:spChg chg="add del mod">
          <ac:chgData name="Fabiano" userId="5b80093b-c70f-4684-9b7c-fc6a3fc5447d" providerId="ADAL" clId="{90CDDAB2-9A97-4254-BF83-DB08D6B7556E}" dt="2022-09-13T14:27:21.158" v="6485" actId="478"/>
          <ac:spMkLst>
            <pc:docMk/>
            <pc:sldMk cId="1820762226" sldId="922"/>
            <ac:spMk id="39" creationId="{96447A3B-E612-41B3-9D16-1CF939A58155}"/>
          </ac:spMkLst>
        </pc:spChg>
        <pc:spChg chg="add del mod">
          <ac:chgData name="Fabiano" userId="5b80093b-c70f-4684-9b7c-fc6a3fc5447d" providerId="ADAL" clId="{90CDDAB2-9A97-4254-BF83-DB08D6B7556E}" dt="2022-09-13T14:27:21.158" v="6485" actId="478"/>
          <ac:spMkLst>
            <pc:docMk/>
            <pc:sldMk cId="1820762226" sldId="922"/>
            <ac:spMk id="40" creationId="{EF434CEA-3351-4B18-B4F2-2A196D7D64C9}"/>
          </ac:spMkLst>
        </pc:spChg>
        <pc:spChg chg="add del mod">
          <ac:chgData name="Fabiano" userId="5b80093b-c70f-4684-9b7c-fc6a3fc5447d" providerId="ADAL" clId="{90CDDAB2-9A97-4254-BF83-DB08D6B7556E}" dt="2022-09-13T14:27:21.158" v="6485" actId="478"/>
          <ac:spMkLst>
            <pc:docMk/>
            <pc:sldMk cId="1820762226" sldId="922"/>
            <ac:spMk id="41" creationId="{1AACFA13-5451-40BC-80E9-1937A05E6D06}"/>
          </ac:spMkLst>
        </pc:spChg>
        <pc:spChg chg="add del mod">
          <ac:chgData name="Fabiano" userId="5b80093b-c70f-4684-9b7c-fc6a3fc5447d" providerId="ADAL" clId="{90CDDAB2-9A97-4254-BF83-DB08D6B7556E}" dt="2022-09-13T14:27:21.158" v="6485" actId="478"/>
          <ac:spMkLst>
            <pc:docMk/>
            <pc:sldMk cId="1820762226" sldId="922"/>
            <ac:spMk id="42" creationId="{87302641-8B02-4678-ACE8-B82DA9DB7B39}"/>
          </ac:spMkLst>
        </pc:spChg>
        <pc:spChg chg="add del mod">
          <ac:chgData name="Fabiano" userId="5b80093b-c70f-4684-9b7c-fc6a3fc5447d" providerId="ADAL" clId="{90CDDAB2-9A97-4254-BF83-DB08D6B7556E}" dt="2022-09-13T14:27:21.158" v="6485" actId="478"/>
          <ac:spMkLst>
            <pc:docMk/>
            <pc:sldMk cId="1820762226" sldId="922"/>
            <ac:spMk id="43" creationId="{89C3089D-D4BD-4633-963F-5E95E3E76313}"/>
          </ac:spMkLst>
        </pc:spChg>
        <pc:spChg chg="add del mod">
          <ac:chgData name="Fabiano" userId="5b80093b-c70f-4684-9b7c-fc6a3fc5447d" providerId="ADAL" clId="{90CDDAB2-9A97-4254-BF83-DB08D6B7556E}" dt="2022-09-13T16:17:14.876" v="7044" actId="21"/>
          <ac:spMkLst>
            <pc:docMk/>
            <pc:sldMk cId="1820762226" sldId="922"/>
            <ac:spMk id="44" creationId="{3194722D-8BFA-4895-9D30-5946F55E6A77}"/>
          </ac:spMkLst>
        </pc:spChg>
        <pc:spChg chg="add del mod">
          <ac:chgData name="Fabiano" userId="5b80093b-c70f-4684-9b7c-fc6a3fc5447d" providerId="ADAL" clId="{90CDDAB2-9A97-4254-BF83-DB08D6B7556E}" dt="2022-09-13T16:15:37.934" v="7020"/>
          <ac:spMkLst>
            <pc:docMk/>
            <pc:sldMk cId="1820762226" sldId="922"/>
            <ac:spMk id="46" creationId="{BCC4AAFC-0D2B-4067-B71E-AF66B1563683}"/>
          </ac:spMkLst>
        </pc:spChg>
        <pc:spChg chg="add del mod">
          <ac:chgData name="Fabiano" userId="5b80093b-c70f-4684-9b7c-fc6a3fc5447d" providerId="ADAL" clId="{90CDDAB2-9A97-4254-BF83-DB08D6B7556E}" dt="2022-09-13T16:15:37.934" v="7020"/>
          <ac:spMkLst>
            <pc:docMk/>
            <pc:sldMk cId="1820762226" sldId="922"/>
            <ac:spMk id="47" creationId="{CA765773-47EB-4000-9E1C-877E0ADAA992}"/>
          </ac:spMkLst>
        </pc:spChg>
        <pc:spChg chg="add del mod">
          <ac:chgData name="Fabiano" userId="5b80093b-c70f-4684-9b7c-fc6a3fc5447d" providerId="ADAL" clId="{90CDDAB2-9A97-4254-BF83-DB08D6B7556E}" dt="2022-09-13T16:15:37.934" v="7020"/>
          <ac:spMkLst>
            <pc:docMk/>
            <pc:sldMk cId="1820762226" sldId="922"/>
            <ac:spMk id="48" creationId="{95CC4F90-30AF-44A0-91D8-2505E0607DAA}"/>
          </ac:spMkLst>
        </pc:spChg>
        <pc:spChg chg="add del mod">
          <ac:chgData name="Fabiano" userId="5b80093b-c70f-4684-9b7c-fc6a3fc5447d" providerId="ADAL" clId="{90CDDAB2-9A97-4254-BF83-DB08D6B7556E}" dt="2022-09-13T16:16:00.208" v="7024"/>
          <ac:spMkLst>
            <pc:docMk/>
            <pc:sldMk cId="1820762226" sldId="922"/>
            <ac:spMk id="50" creationId="{148D35C7-CFB2-48EA-B46D-05E7103B9E2E}"/>
          </ac:spMkLst>
        </pc:spChg>
        <pc:spChg chg="add del mod">
          <ac:chgData name="Fabiano" userId="5b80093b-c70f-4684-9b7c-fc6a3fc5447d" providerId="ADAL" clId="{90CDDAB2-9A97-4254-BF83-DB08D6B7556E}" dt="2022-09-13T16:16:00.208" v="7024"/>
          <ac:spMkLst>
            <pc:docMk/>
            <pc:sldMk cId="1820762226" sldId="922"/>
            <ac:spMk id="51" creationId="{A4015727-504F-4FE3-9A34-BF840C1961F8}"/>
          </ac:spMkLst>
        </pc:spChg>
        <pc:spChg chg="add del mod">
          <ac:chgData name="Fabiano" userId="5b80093b-c70f-4684-9b7c-fc6a3fc5447d" providerId="ADAL" clId="{90CDDAB2-9A97-4254-BF83-DB08D6B7556E}" dt="2022-09-13T16:16:00.208" v="7024"/>
          <ac:spMkLst>
            <pc:docMk/>
            <pc:sldMk cId="1820762226" sldId="922"/>
            <ac:spMk id="52" creationId="{EC45838C-3607-4A06-9AE6-34435BB1BFCE}"/>
          </ac:spMkLst>
        </pc:spChg>
        <pc:spChg chg="del mod">
          <ac:chgData name="Fabiano" userId="5b80093b-c70f-4684-9b7c-fc6a3fc5447d" providerId="ADAL" clId="{90CDDAB2-9A97-4254-BF83-DB08D6B7556E}" dt="2022-09-13T16:42:33.659" v="7229" actId="478"/>
          <ac:spMkLst>
            <pc:docMk/>
            <pc:sldMk cId="1820762226" sldId="922"/>
            <ac:spMk id="53" creationId="{183DEA3B-56A1-4B2A-8A45-0FC263B2F0B4}"/>
          </ac:spMkLst>
        </pc:spChg>
        <pc:spChg chg="del mod">
          <ac:chgData name="Fabiano" userId="5b80093b-c70f-4684-9b7c-fc6a3fc5447d" providerId="ADAL" clId="{90CDDAB2-9A97-4254-BF83-DB08D6B7556E}" dt="2022-09-13T16:42:33.659" v="7229" actId="478"/>
          <ac:spMkLst>
            <pc:docMk/>
            <pc:sldMk cId="1820762226" sldId="922"/>
            <ac:spMk id="54" creationId="{5F3B578E-2DB6-4A71-9DED-11553D3E5921}"/>
          </ac:spMkLst>
        </pc:spChg>
        <pc:spChg chg="del mod">
          <ac:chgData name="Fabiano" userId="5b80093b-c70f-4684-9b7c-fc6a3fc5447d" providerId="ADAL" clId="{90CDDAB2-9A97-4254-BF83-DB08D6B7556E}" dt="2022-09-13T16:42:33.659" v="7229" actId="478"/>
          <ac:spMkLst>
            <pc:docMk/>
            <pc:sldMk cId="1820762226" sldId="922"/>
            <ac:spMk id="55" creationId="{724BE3B6-AFA9-4A47-9D5D-230AD02B8D04}"/>
          </ac:spMkLst>
        </pc:spChg>
        <pc:spChg chg="del mod">
          <ac:chgData name="Fabiano" userId="5b80093b-c70f-4684-9b7c-fc6a3fc5447d" providerId="ADAL" clId="{90CDDAB2-9A97-4254-BF83-DB08D6B7556E}" dt="2022-09-13T16:43:47.538" v="7236"/>
          <ac:spMkLst>
            <pc:docMk/>
            <pc:sldMk cId="1820762226" sldId="922"/>
            <ac:spMk id="56" creationId="{0898B5D1-3E08-4B90-99E6-4889335F4EB8}"/>
          </ac:spMkLst>
        </pc:spChg>
        <pc:spChg chg="del mod">
          <ac:chgData name="Fabiano" userId="5b80093b-c70f-4684-9b7c-fc6a3fc5447d" providerId="ADAL" clId="{90CDDAB2-9A97-4254-BF83-DB08D6B7556E}" dt="2022-09-13T16:42:33.659" v="7229" actId="478"/>
          <ac:spMkLst>
            <pc:docMk/>
            <pc:sldMk cId="1820762226" sldId="922"/>
            <ac:spMk id="57" creationId="{CF4036E2-F9F2-4523-9283-3899F7BD60E3}"/>
          </ac:spMkLst>
        </pc:spChg>
        <pc:spChg chg="del mod">
          <ac:chgData name="Fabiano" userId="5b80093b-c70f-4684-9b7c-fc6a3fc5447d" providerId="ADAL" clId="{90CDDAB2-9A97-4254-BF83-DB08D6B7556E}" dt="2022-09-13T16:44:27.069" v="7241"/>
          <ac:spMkLst>
            <pc:docMk/>
            <pc:sldMk cId="1820762226" sldId="922"/>
            <ac:spMk id="58" creationId="{4128EE52-C23A-4A46-9F32-41DC423919A8}"/>
          </ac:spMkLst>
        </pc:spChg>
        <pc:spChg chg="add del mod">
          <ac:chgData name="Fabiano" userId="5b80093b-c70f-4684-9b7c-fc6a3fc5447d" providerId="ADAL" clId="{90CDDAB2-9A97-4254-BF83-DB08D6B7556E}" dt="2022-09-13T16:44:27.069" v="7241"/>
          <ac:spMkLst>
            <pc:docMk/>
            <pc:sldMk cId="1820762226" sldId="922"/>
            <ac:spMk id="59" creationId="{3462C136-BB9B-4E68-9365-239C57014CCC}"/>
          </ac:spMkLst>
        </pc:spChg>
        <pc:spChg chg="del mod">
          <ac:chgData name="Fabiano" userId="5b80093b-c70f-4684-9b7c-fc6a3fc5447d" providerId="ADAL" clId="{90CDDAB2-9A97-4254-BF83-DB08D6B7556E}" dt="2022-09-13T16:45:09.064" v="7244"/>
          <ac:spMkLst>
            <pc:docMk/>
            <pc:sldMk cId="1820762226" sldId="922"/>
            <ac:spMk id="60" creationId="{91F1F711-77EA-4ED0-8A97-4F041D8E4F39}"/>
          </ac:spMkLst>
        </pc:spChg>
        <pc:spChg chg="del mod">
          <ac:chgData name="Fabiano" userId="5b80093b-c70f-4684-9b7c-fc6a3fc5447d" providerId="ADAL" clId="{90CDDAB2-9A97-4254-BF83-DB08D6B7556E}" dt="2022-09-13T16:46:07.548" v="7250"/>
          <ac:spMkLst>
            <pc:docMk/>
            <pc:sldMk cId="1820762226" sldId="922"/>
            <ac:spMk id="61" creationId="{853E2C0A-C87C-4AF0-B1BD-1DFCDB4A0D6D}"/>
          </ac:spMkLst>
        </pc:spChg>
        <pc:spChg chg="add del mod">
          <ac:chgData name="Fabiano" userId="5b80093b-c70f-4684-9b7c-fc6a3fc5447d" providerId="ADAL" clId="{90CDDAB2-9A97-4254-BF83-DB08D6B7556E}" dt="2022-09-13T16:49:19.760" v="7283"/>
          <ac:spMkLst>
            <pc:docMk/>
            <pc:sldMk cId="1820762226" sldId="922"/>
            <ac:spMk id="62" creationId="{E21EBE48-DA3C-433A-9BFE-5DB3BEB88E66}"/>
          </ac:spMkLst>
        </pc:spChg>
        <pc:spChg chg="add del mod">
          <ac:chgData name="Fabiano" userId="5b80093b-c70f-4684-9b7c-fc6a3fc5447d" providerId="ADAL" clId="{90CDDAB2-9A97-4254-BF83-DB08D6B7556E}" dt="2022-09-13T16:48:41.028" v="7278" actId="478"/>
          <ac:spMkLst>
            <pc:docMk/>
            <pc:sldMk cId="1820762226" sldId="922"/>
            <ac:spMk id="63" creationId="{9D974E03-FF97-4D98-8669-ECF288377BBA}"/>
          </ac:spMkLst>
        </pc:spChg>
        <pc:spChg chg="add del mod">
          <ac:chgData name="Fabiano" userId="5b80093b-c70f-4684-9b7c-fc6a3fc5447d" providerId="ADAL" clId="{90CDDAB2-9A97-4254-BF83-DB08D6B7556E}" dt="2022-09-13T16:49:19.760" v="7283"/>
          <ac:spMkLst>
            <pc:docMk/>
            <pc:sldMk cId="1820762226" sldId="922"/>
            <ac:spMk id="64" creationId="{B0007448-8C6E-4638-8FAA-4CA48F80A370}"/>
          </ac:spMkLst>
        </pc:spChg>
        <pc:spChg chg="add del mod">
          <ac:chgData name="Fabiano" userId="5b80093b-c70f-4684-9b7c-fc6a3fc5447d" providerId="ADAL" clId="{90CDDAB2-9A97-4254-BF83-DB08D6B7556E}" dt="2022-09-13T16:49:19.760" v="7283"/>
          <ac:spMkLst>
            <pc:docMk/>
            <pc:sldMk cId="1820762226" sldId="922"/>
            <ac:spMk id="65" creationId="{07D5B4A2-5DEE-4753-BF18-1D992C9D00CB}"/>
          </ac:spMkLst>
        </pc:spChg>
        <pc:spChg chg="mod">
          <ac:chgData name="Fabiano" userId="5b80093b-c70f-4684-9b7c-fc6a3fc5447d" providerId="ADAL" clId="{90CDDAB2-9A97-4254-BF83-DB08D6B7556E}" dt="2022-09-13T16:48:56.342" v="7280"/>
          <ac:spMkLst>
            <pc:docMk/>
            <pc:sldMk cId="1820762226" sldId="922"/>
            <ac:spMk id="66" creationId="{CA9CCAD8-DBB0-4B89-A2C5-E0AF535EE5D9}"/>
          </ac:spMkLst>
        </pc:spChg>
        <pc:spChg chg="mod">
          <ac:chgData name="Fabiano" userId="5b80093b-c70f-4684-9b7c-fc6a3fc5447d" providerId="ADAL" clId="{90CDDAB2-9A97-4254-BF83-DB08D6B7556E}" dt="2022-09-13T16:48:56.342" v="7280"/>
          <ac:spMkLst>
            <pc:docMk/>
            <pc:sldMk cId="1820762226" sldId="922"/>
            <ac:spMk id="67" creationId="{905E0A59-B234-4202-869C-A77D9105FD10}"/>
          </ac:spMkLst>
        </pc:spChg>
        <pc:spChg chg="mod">
          <ac:chgData name="Fabiano" userId="5b80093b-c70f-4684-9b7c-fc6a3fc5447d" providerId="ADAL" clId="{90CDDAB2-9A97-4254-BF83-DB08D6B7556E}" dt="2022-09-13T16:48:56.342" v="7280"/>
          <ac:spMkLst>
            <pc:docMk/>
            <pc:sldMk cId="1820762226" sldId="922"/>
            <ac:spMk id="68" creationId="{31EEF62D-78A1-4DA9-8342-0A0BD5AB4978}"/>
          </ac:spMkLst>
        </pc:spChg>
        <pc:spChg chg="mod">
          <ac:chgData name="Fabiano" userId="5b80093b-c70f-4684-9b7c-fc6a3fc5447d" providerId="ADAL" clId="{90CDDAB2-9A97-4254-BF83-DB08D6B7556E}" dt="2022-09-13T16:48:56.342" v="7280"/>
          <ac:spMkLst>
            <pc:docMk/>
            <pc:sldMk cId="1820762226" sldId="922"/>
            <ac:spMk id="69" creationId="{E788D596-0A6C-41E6-8EAB-4E24B6928F25}"/>
          </ac:spMkLst>
        </pc:spChg>
        <pc:spChg chg="mod">
          <ac:chgData name="Fabiano" userId="5b80093b-c70f-4684-9b7c-fc6a3fc5447d" providerId="ADAL" clId="{90CDDAB2-9A97-4254-BF83-DB08D6B7556E}" dt="2022-09-13T16:48:56.342" v="7280"/>
          <ac:spMkLst>
            <pc:docMk/>
            <pc:sldMk cId="1820762226" sldId="922"/>
            <ac:spMk id="70" creationId="{39EAD97C-9653-4682-9574-467C091D7E6E}"/>
          </ac:spMkLst>
        </pc:spChg>
        <pc:spChg chg="mod">
          <ac:chgData name="Fabiano" userId="5b80093b-c70f-4684-9b7c-fc6a3fc5447d" providerId="ADAL" clId="{90CDDAB2-9A97-4254-BF83-DB08D6B7556E}" dt="2022-09-13T16:48:56.342" v="7280"/>
          <ac:spMkLst>
            <pc:docMk/>
            <pc:sldMk cId="1820762226" sldId="922"/>
            <ac:spMk id="71" creationId="{520010AB-826C-4AD2-91CD-77171CB13809}"/>
          </ac:spMkLst>
        </pc:spChg>
        <pc:spChg chg="mod">
          <ac:chgData name="Fabiano" userId="5b80093b-c70f-4684-9b7c-fc6a3fc5447d" providerId="ADAL" clId="{90CDDAB2-9A97-4254-BF83-DB08D6B7556E}" dt="2022-09-13T16:48:56.342" v="7280"/>
          <ac:spMkLst>
            <pc:docMk/>
            <pc:sldMk cId="1820762226" sldId="922"/>
            <ac:spMk id="72" creationId="{20A64FE9-E945-425C-9436-F6D90EA632BD}"/>
          </ac:spMkLst>
        </pc:spChg>
        <pc:spChg chg="mod">
          <ac:chgData name="Fabiano" userId="5b80093b-c70f-4684-9b7c-fc6a3fc5447d" providerId="ADAL" clId="{90CDDAB2-9A97-4254-BF83-DB08D6B7556E}" dt="2022-09-13T16:48:56.342" v="7280"/>
          <ac:spMkLst>
            <pc:docMk/>
            <pc:sldMk cId="1820762226" sldId="922"/>
            <ac:spMk id="73" creationId="{B359C334-CC24-4EF1-855C-7D6C50CB5B26}"/>
          </ac:spMkLst>
        </pc:spChg>
        <pc:spChg chg="mod">
          <ac:chgData name="Fabiano" userId="5b80093b-c70f-4684-9b7c-fc6a3fc5447d" providerId="ADAL" clId="{90CDDAB2-9A97-4254-BF83-DB08D6B7556E}" dt="2022-09-13T16:48:56.342" v="7280"/>
          <ac:spMkLst>
            <pc:docMk/>
            <pc:sldMk cId="1820762226" sldId="922"/>
            <ac:spMk id="74" creationId="{FF7DBA0B-EC77-4E89-90F3-EA84699E8E7C}"/>
          </ac:spMkLst>
        </pc:spChg>
        <pc:spChg chg="del mod">
          <ac:chgData name="Fabiano" userId="5b80093b-c70f-4684-9b7c-fc6a3fc5447d" providerId="ADAL" clId="{90CDDAB2-9A97-4254-BF83-DB08D6B7556E}" dt="2022-09-13T16:50:00.303" v="7288"/>
          <ac:spMkLst>
            <pc:docMk/>
            <pc:sldMk cId="1820762226" sldId="922"/>
            <ac:spMk id="75" creationId="{4D3BEEF0-5E3C-4C66-AAB8-5226464D66B2}"/>
          </ac:spMkLst>
        </pc:spChg>
        <pc:spChg chg="del mod">
          <ac:chgData name="Fabiano" userId="5b80093b-c70f-4684-9b7c-fc6a3fc5447d" providerId="ADAL" clId="{90CDDAB2-9A97-4254-BF83-DB08D6B7556E}" dt="2022-09-13T16:49:26.152" v="7284" actId="478"/>
          <ac:spMkLst>
            <pc:docMk/>
            <pc:sldMk cId="1820762226" sldId="922"/>
            <ac:spMk id="76" creationId="{70C4A3B1-1620-497E-8969-7CED8DEE3E28}"/>
          </ac:spMkLst>
        </pc:spChg>
        <pc:spChg chg="del mod">
          <ac:chgData name="Fabiano" userId="5b80093b-c70f-4684-9b7c-fc6a3fc5447d" providerId="ADAL" clId="{90CDDAB2-9A97-4254-BF83-DB08D6B7556E}" dt="2022-09-13T16:49:26.152" v="7284" actId="478"/>
          <ac:spMkLst>
            <pc:docMk/>
            <pc:sldMk cId="1820762226" sldId="922"/>
            <ac:spMk id="77" creationId="{63015B33-E565-457F-9E91-45B251635122}"/>
          </ac:spMkLst>
        </pc:spChg>
        <pc:spChg chg="del mod">
          <ac:chgData name="Fabiano" userId="5b80093b-c70f-4684-9b7c-fc6a3fc5447d" providerId="ADAL" clId="{90CDDAB2-9A97-4254-BF83-DB08D6B7556E}" dt="2022-09-13T16:50:00.303" v="7288"/>
          <ac:spMkLst>
            <pc:docMk/>
            <pc:sldMk cId="1820762226" sldId="922"/>
            <ac:spMk id="78" creationId="{34067412-9E32-415A-91BF-D7B5470E04DA}"/>
          </ac:spMkLst>
        </pc:spChg>
        <pc:spChg chg="del mod">
          <ac:chgData name="Fabiano" userId="5b80093b-c70f-4684-9b7c-fc6a3fc5447d" providerId="ADAL" clId="{90CDDAB2-9A97-4254-BF83-DB08D6B7556E}" dt="2022-09-13T16:49:26.152" v="7284" actId="478"/>
          <ac:spMkLst>
            <pc:docMk/>
            <pc:sldMk cId="1820762226" sldId="922"/>
            <ac:spMk id="79" creationId="{0833C5B8-AD97-40E0-88F8-D4AF85F3F894}"/>
          </ac:spMkLst>
        </pc:spChg>
        <pc:spChg chg="del mod">
          <ac:chgData name="Fabiano" userId="5b80093b-c70f-4684-9b7c-fc6a3fc5447d" providerId="ADAL" clId="{90CDDAB2-9A97-4254-BF83-DB08D6B7556E}" dt="2022-09-13T16:49:26.152" v="7284" actId="478"/>
          <ac:spMkLst>
            <pc:docMk/>
            <pc:sldMk cId="1820762226" sldId="922"/>
            <ac:spMk id="80" creationId="{41B9AAC3-1110-49BD-B2C4-6D17BF5353B0}"/>
          </ac:spMkLst>
        </pc:spChg>
        <pc:spChg chg="del mod">
          <ac:chgData name="Fabiano" userId="5b80093b-c70f-4684-9b7c-fc6a3fc5447d" providerId="ADAL" clId="{90CDDAB2-9A97-4254-BF83-DB08D6B7556E}" dt="2022-09-13T16:50:00.303" v="7288"/>
          <ac:spMkLst>
            <pc:docMk/>
            <pc:sldMk cId="1820762226" sldId="922"/>
            <ac:spMk id="81" creationId="{CE096730-2769-44EB-96B9-586D89583038}"/>
          </ac:spMkLst>
        </pc:spChg>
        <pc:spChg chg="del mod">
          <ac:chgData name="Fabiano" userId="5b80093b-c70f-4684-9b7c-fc6a3fc5447d" providerId="ADAL" clId="{90CDDAB2-9A97-4254-BF83-DB08D6B7556E}" dt="2022-09-13T16:49:26.152" v="7284" actId="478"/>
          <ac:spMkLst>
            <pc:docMk/>
            <pc:sldMk cId="1820762226" sldId="922"/>
            <ac:spMk id="82" creationId="{E3227767-176D-4F63-9990-F65E7D21D78D}"/>
          </ac:spMkLst>
        </pc:spChg>
        <pc:spChg chg="del mod">
          <ac:chgData name="Fabiano" userId="5b80093b-c70f-4684-9b7c-fc6a3fc5447d" providerId="ADAL" clId="{90CDDAB2-9A97-4254-BF83-DB08D6B7556E}" dt="2022-09-13T16:49:26.152" v="7284" actId="478"/>
          <ac:spMkLst>
            <pc:docMk/>
            <pc:sldMk cId="1820762226" sldId="922"/>
            <ac:spMk id="83" creationId="{6F6A5DC2-6F5D-401A-98CA-EA119CC5C32B}"/>
          </ac:spMkLst>
        </pc:spChg>
        <pc:spChg chg="add del mod">
          <ac:chgData name="Fabiano" userId="5b80093b-c70f-4684-9b7c-fc6a3fc5447d" providerId="ADAL" clId="{90CDDAB2-9A97-4254-BF83-DB08D6B7556E}" dt="2022-09-13T18:04:27.729" v="8171" actId="478"/>
          <ac:spMkLst>
            <pc:docMk/>
            <pc:sldMk cId="1820762226" sldId="922"/>
            <ac:spMk id="84" creationId="{0B4E3F0E-C9C0-4C90-9327-49CDE74A6F9E}"/>
          </ac:spMkLst>
        </pc:spChg>
        <pc:spChg chg="add del mod">
          <ac:chgData name="Fabiano" userId="5b80093b-c70f-4684-9b7c-fc6a3fc5447d" providerId="ADAL" clId="{90CDDAB2-9A97-4254-BF83-DB08D6B7556E}" dt="2022-09-13T18:04:27.729" v="8171" actId="478"/>
          <ac:spMkLst>
            <pc:docMk/>
            <pc:sldMk cId="1820762226" sldId="922"/>
            <ac:spMk id="85" creationId="{641146FA-51DD-4A8C-A289-31D04E08024C}"/>
          </ac:spMkLst>
        </pc:spChg>
        <pc:spChg chg="add del mod">
          <ac:chgData name="Fabiano" userId="5b80093b-c70f-4684-9b7c-fc6a3fc5447d" providerId="ADAL" clId="{90CDDAB2-9A97-4254-BF83-DB08D6B7556E}" dt="2022-09-13T18:04:27.729" v="8171" actId="478"/>
          <ac:spMkLst>
            <pc:docMk/>
            <pc:sldMk cId="1820762226" sldId="922"/>
            <ac:spMk id="86" creationId="{F022FBED-5E10-4A12-BA9D-174B1C735359}"/>
          </ac:spMkLst>
        </pc:spChg>
        <pc:spChg chg="del mod">
          <ac:chgData name="Fabiano" userId="5b80093b-c70f-4684-9b7c-fc6a3fc5447d" providerId="ADAL" clId="{90CDDAB2-9A97-4254-BF83-DB08D6B7556E}" dt="2022-09-13T16:51:04.553" v="7295" actId="478"/>
          <ac:spMkLst>
            <pc:docMk/>
            <pc:sldMk cId="1820762226" sldId="922"/>
            <ac:spMk id="87" creationId="{10E35654-B79E-4F84-A230-0BA1AC70B81E}"/>
          </ac:spMkLst>
        </pc:spChg>
        <pc:spChg chg="add del mod">
          <ac:chgData name="Fabiano" userId="5b80093b-c70f-4684-9b7c-fc6a3fc5447d" providerId="ADAL" clId="{90CDDAB2-9A97-4254-BF83-DB08D6B7556E}" dt="2022-09-13T16:51:29.897" v="7306" actId="478"/>
          <ac:spMkLst>
            <pc:docMk/>
            <pc:sldMk cId="1820762226" sldId="922"/>
            <ac:spMk id="88" creationId="{3F7BA759-E6B6-4BE8-9ABA-ED8CF175E1A6}"/>
          </ac:spMkLst>
        </pc:spChg>
        <pc:spChg chg="add del mod">
          <ac:chgData name="Fabiano" userId="5b80093b-c70f-4684-9b7c-fc6a3fc5447d" providerId="ADAL" clId="{90CDDAB2-9A97-4254-BF83-DB08D6B7556E}" dt="2022-09-13T16:51:13.682" v="7298"/>
          <ac:spMkLst>
            <pc:docMk/>
            <pc:sldMk cId="1820762226" sldId="922"/>
            <ac:spMk id="89" creationId="{830A107D-FCF0-44A5-ABB6-4A2CA2B10A68}"/>
          </ac:spMkLst>
        </pc:spChg>
        <pc:spChg chg="add del mod">
          <ac:chgData name="Fabiano" userId="5b80093b-c70f-4684-9b7c-fc6a3fc5447d" providerId="ADAL" clId="{90CDDAB2-9A97-4254-BF83-DB08D6B7556E}" dt="2022-09-13T16:51:13.682" v="7298"/>
          <ac:spMkLst>
            <pc:docMk/>
            <pc:sldMk cId="1820762226" sldId="922"/>
            <ac:spMk id="90" creationId="{45C0A35B-A845-4A6A-8042-ACD96B0A07EC}"/>
          </ac:spMkLst>
        </pc:spChg>
        <pc:spChg chg="add del mod">
          <ac:chgData name="Fabiano" userId="5b80093b-c70f-4684-9b7c-fc6a3fc5447d" providerId="ADAL" clId="{90CDDAB2-9A97-4254-BF83-DB08D6B7556E}" dt="2022-09-13T16:51:13.682" v="7298"/>
          <ac:spMkLst>
            <pc:docMk/>
            <pc:sldMk cId="1820762226" sldId="922"/>
            <ac:spMk id="91" creationId="{EB418291-CB49-469F-A1DE-6EAC22275574}"/>
          </ac:spMkLst>
        </pc:spChg>
        <pc:spChg chg="del mod ord">
          <ac:chgData name="Fabiano" userId="5b80093b-c70f-4684-9b7c-fc6a3fc5447d" providerId="ADAL" clId="{90CDDAB2-9A97-4254-BF83-DB08D6B7556E}" dt="2022-09-13T16:53:01.534" v="7318"/>
          <ac:spMkLst>
            <pc:docMk/>
            <pc:sldMk cId="1820762226" sldId="922"/>
            <ac:spMk id="92" creationId="{42A2FFA5-2241-4746-8BAD-9166C90AE511}"/>
          </ac:spMkLst>
        </pc:spChg>
        <pc:spChg chg="add del mod">
          <ac:chgData name="Fabiano" userId="5b80093b-c70f-4684-9b7c-fc6a3fc5447d" providerId="ADAL" clId="{90CDDAB2-9A97-4254-BF83-DB08D6B7556E}" dt="2022-09-13T16:52:41.802" v="7317"/>
          <ac:spMkLst>
            <pc:docMk/>
            <pc:sldMk cId="1820762226" sldId="922"/>
            <ac:spMk id="93" creationId="{C2658107-EB7F-417B-93FF-CFF35DD1AB93}"/>
          </ac:spMkLst>
        </pc:spChg>
        <pc:spChg chg="add del mod">
          <ac:chgData name="Fabiano" userId="5b80093b-c70f-4684-9b7c-fc6a3fc5447d" providerId="ADAL" clId="{90CDDAB2-9A97-4254-BF83-DB08D6B7556E}" dt="2022-09-13T16:52:41.802" v="7317"/>
          <ac:spMkLst>
            <pc:docMk/>
            <pc:sldMk cId="1820762226" sldId="922"/>
            <ac:spMk id="94" creationId="{E51C4159-18DC-41E3-B63C-BE4441D74EE3}"/>
          </ac:spMkLst>
        </pc:spChg>
        <pc:spChg chg="add del mod">
          <ac:chgData name="Fabiano" userId="5b80093b-c70f-4684-9b7c-fc6a3fc5447d" providerId="ADAL" clId="{90CDDAB2-9A97-4254-BF83-DB08D6B7556E}" dt="2022-09-13T16:52:41.802" v="7317"/>
          <ac:spMkLst>
            <pc:docMk/>
            <pc:sldMk cId="1820762226" sldId="922"/>
            <ac:spMk id="95" creationId="{AD423DAB-9888-4A53-A932-6458E23543CF}"/>
          </ac:spMkLst>
        </pc:spChg>
        <pc:spChg chg="del mod">
          <ac:chgData name="Fabiano" userId="5b80093b-c70f-4684-9b7c-fc6a3fc5447d" providerId="ADAL" clId="{90CDDAB2-9A97-4254-BF83-DB08D6B7556E}" dt="2022-09-13T16:53:01.534" v="7318"/>
          <ac:spMkLst>
            <pc:docMk/>
            <pc:sldMk cId="1820762226" sldId="922"/>
            <ac:spMk id="96" creationId="{672932DA-DEE7-4A25-814D-06AEDDFCA42E}"/>
          </ac:spMkLst>
        </pc:spChg>
        <pc:spChg chg="del mod">
          <ac:chgData name="Fabiano" userId="5b80093b-c70f-4684-9b7c-fc6a3fc5447d" providerId="ADAL" clId="{90CDDAB2-9A97-4254-BF83-DB08D6B7556E}" dt="2022-09-13T18:04:27.729" v="8171" actId="478"/>
          <ac:spMkLst>
            <pc:docMk/>
            <pc:sldMk cId="1820762226" sldId="922"/>
            <ac:spMk id="97" creationId="{CEB96E14-8E4D-4D0B-A145-20F7F6980030}"/>
          </ac:spMkLst>
        </pc:spChg>
        <pc:spChg chg="del mod">
          <ac:chgData name="Fabiano" userId="5b80093b-c70f-4684-9b7c-fc6a3fc5447d" providerId="ADAL" clId="{90CDDAB2-9A97-4254-BF83-DB08D6B7556E}" dt="2022-09-13T16:53:22.215" v="7319" actId="478"/>
          <ac:spMkLst>
            <pc:docMk/>
            <pc:sldMk cId="1820762226" sldId="922"/>
            <ac:spMk id="98" creationId="{BE24EED6-8722-449C-9195-3F1F3A742307}"/>
          </ac:spMkLst>
        </pc:spChg>
        <pc:spChg chg="del mod">
          <ac:chgData name="Fabiano" userId="5b80093b-c70f-4684-9b7c-fc6a3fc5447d" providerId="ADAL" clId="{90CDDAB2-9A97-4254-BF83-DB08D6B7556E}" dt="2022-09-13T16:53:22.215" v="7319" actId="478"/>
          <ac:spMkLst>
            <pc:docMk/>
            <pc:sldMk cId="1820762226" sldId="922"/>
            <ac:spMk id="99" creationId="{A84EDCB4-6AF2-4FA7-AD18-18A82B239635}"/>
          </ac:spMkLst>
        </pc:spChg>
        <pc:spChg chg="del mod">
          <ac:chgData name="Fabiano" userId="5b80093b-c70f-4684-9b7c-fc6a3fc5447d" providerId="ADAL" clId="{90CDDAB2-9A97-4254-BF83-DB08D6B7556E}" dt="2022-09-13T18:04:27.729" v="8171" actId="478"/>
          <ac:spMkLst>
            <pc:docMk/>
            <pc:sldMk cId="1820762226" sldId="922"/>
            <ac:spMk id="100" creationId="{6D056C37-42BB-4E14-9192-E2B3EE14C243}"/>
          </ac:spMkLst>
        </pc:spChg>
        <pc:spChg chg="del mod">
          <ac:chgData name="Fabiano" userId="5b80093b-c70f-4684-9b7c-fc6a3fc5447d" providerId="ADAL" clId="{90CDDAB2-9A97-4254-BF83-DB08D6B7556E}" dt="2022-09-13T16:53:22.215" v="7319" actId="478"/>
          <ac:spMkLst>
            <pc:docMk/>
            <pc:sldMk cId="1820762226" sldId="922"/>
            <ac:spMk id="101" creationId="{DA21A93A-D61B-4227-AB45-7391959661E5}"/>
          </ac:spMkLst>
        </pc:spChg>
        <pc:spChg chg="del mod">
          <ac:chgData name="Fabiano" userId="5b80093b-c70f-4684-9b7c-fc6a3fc5447d" providerId="ADAL" clId="{90CDDAB2-9A97-4254-BF83-DB08D6B7556E}" dt="2022-09-13T18:04:27.729" v="8171" actId="478"/>
          <ac:spMkLst>
            <pc:docMk/>
            <pc:sldMk cId="1820762226" sldId="922"/>
            <ac:spMk id="102" creationId="{A62900C5-19BD-418A-8EA1-C51AD0DA6AC0}"/>
          </ac:spMkLst>
        </pc:spChg>
        <pc:spChg chg="add mod ord topLvl">
          <ac:chgData name="Fabiano" userId="5b80093b-c70f-4684-9b7c-fc6a3fc5447d" providerId="ADAL" clId="{90CDDAB2-9A97-4254-BF83-DB08D6B7556E}" dt="2022-09-13T17:14:56.270" v="7788" actId="164"/>
          <ac:spMkLst>
            <pc:docMk/>
            <pc:sldMk cId="1820762226" sldId="922"/>
            <ac:spMk id="103" creationId="{54AD305C-C488-4BA0-ADA2-D422C1DE9841}"/>
          </ac:spMkLst>
        </pc:spChg>
        <pc:spChg chg="add del mod">
          <ac:chgData name="Fabiano" userId="5b80093b-c70f-4684-9b7c-fc6a3fc5447d" providerId="ADAL" clId="{90CDDAB2-9A97-4254-BF83-DB08D6B7556E}" dt="2022-09-13T17:09:42.069" v="7713"/>
          <ac:spMkLst>
            <pc:docMk/>
            <pc:sldMk cId="1820762226" sldId="922"/>
            <ac:spMk id="104" creationId="{C43B6348-1311-4932-91D9-6D3CDC426D76}"/>
          </ac:spMkLst>
        </pc:spChg>
        <pc:spChg chg="add del mod">
          <ac:chgData name="Fabiano" userId="5b80093b-c70f-4684-9b7c-fc6a3fc5447d" providerId="ADAL" clId="{90CDDAB2-9A97-4254-BF83-DB08D6B7556E}" dt="2022-09-13T17:09:42.069" v="7713"/>
          <ac:spMkLst>
            <pc:docMk/>
            <pc:sldMk cId="1820762226" sldId="922"/>
            <ac:spMk id="105" creationId="{F824DCF8-150B-473A-859B-8BC6E6E8A82B}"/>
          </ac:spMkLst>
        </pc:spChg>
        <pc:spChg chg="add del mod">
          <ac:chgData name="Fabiano" userId="5b80093b-c70f-4684-9b7c-fc6a3fc5447d" providerId="ADAL" clId="{90CDDAB2-9A97-4254-BF83-DB08D6B7556E}" dt="2022-09-13T17:09:42.069" v="7713"/>
          <ac:spMkLst>
            <pc:docMk/>
            <pc:sldMk cId="1820762226" sldId="922"/>
            <ac:spMk id="106" creationId="{67217FC2-C928-4F26-B356-7F7915E4EB19}"/>
          </ac:spMkLst>
        </pc:spChg>
        <pc:spChg chg="del mod">
          <ac:chgData name="Fabiano" userId="5b80093b-c70f-4684-9b7c-fc6a3fc5447d" providerId="ADAL" clId="{90CDDAB2-9A97-4254-BF83-DB08D6B7556E}" dt="2022-09-13T17:10:28.980" v="7719"/>
          <ac:spMkLst>
            <pc:docMk/>
            <pc:sldMk cId="1820762226" sldId="922"/>
            <ac:spMk id="107" creationId="{4812A404-4F65-4316-93E6-09CA436E5A37}"/>
          </ac:spMkLst>
        </pc:spChg>
        <pc:spChg chg="add del mod">
          <ac:chgData name="Fabiano" userId="5b80093b-c70f-4684-9b7c-fc6a3fc5447d" providerId="ADAL" clId="{90CDDAB2-9A97-4254-BF83-DB08D6B7556E}" dt="2022-09-13T17:10:28.980" v="7719"/>
          <ac:spMkLst>
            <pc:docMk/>
            <pc:sldMk cId="1820762226" sldId="922"/>
            <ac:spMk id="108" creationId="{F7687F08-933A-4426-ABF4-0EAFFDFC4AC3}"/>
          </ac:spMkLst>
        </pc:spChg>
        <pc:spChg chg="del mod">
          <ac:chgData name="Fabiano" userId="5b80093b-c70f-4684-9b7c-fc6a3fc5447d" providerId="ADAL" clId="{90CDDAB2-9A97-4254-BF83-DB08D6B7556E}" dt="2022-09-13T17:12:56.426" v="7755"/>
          <ac:spMkLst>
            <pc:docMk/>
            <pc:sldMk cId="1820762226" sldId="922"/>
            <ac:spMk id="109" creationId="{A94410E4-36F2-4345-903A-18ECB05B26A2}"/>
          </ac:spMkLst>
        </pc:spChg>
        <pc:spChg chg="add del mod">
          <ac:chgData name="Fabiano" userId="5b80093b-c70f-4684-9b7c-fc6a3fc5447d" providerId="ADAL" clId="{90CDDAB2-9A97-4254-BF83-DB08D6B7556E}" dt="2022-09-13T17:12:56.426" v="7755"/>
          <ac:spMkLst>
            <pc:docMk/>
            <pc:sldMk cId="1820762226" sldId="922"/>
            <ac:spMk id="110" creationId="{D2DC7C3D-0882-42C6-A1B8-234B3E51ECA4}"/>
          </ac:spMkLst>
        </pc:spChg>
        <pc:spChg chg="add del mod">
          <ac:chgData name="Fabiano" userId="5b80093b-c70f-4684-9b7c-fc6a3fc5447d" providerId="ADAL" clId="{90CDDAB2-9A97-4254-BF83-DB08D6B7556E}" dt="2022-09-13T17:12:56.426" v="7755"/>
          <ac:spMkLst>
            <pc:docMk/>
            <pc:sldMk cId="1820762226" sldId="922"/>
            <ac:spMk id="111" creationId="{15AE67AC-766C-48D5-A159-1E5A0454FBD9}"/>
          </ac:spMkLst>
        </pc:spChg>
        <pc:spChg chg="del mod">
          <ac:chgData name="Fabiano" userId="5b80093b-c70f-4684-9b7c-fc6a3fc5447d" providerId="ADAL" clId="{90CDDAB2-9A97-4254-BF83-DB08D6B7556E}" dt="2022-09-13T17:13:51.533" v="7780"/>
          <ac:spMkLst>
            <pc:docMk/>
            <pc:sldMk cId="1820762226" sldId="922"/>
            <ac:spMk id="112" creationId="{FB360C1E-FC5A-406B-9120-848E780C1685}"/>
          </ac:spMkLst>
        </pc:spChg>
        <pc:spChg chg="add del mod">
          <ac:chgData name="Fabiano" userId="5b80093b-c70f-4684-9b7c-fc6a3fc5447d" providerId="ADAL" clId="{90CDDAB2-9A97-4254-BF83-DB08D6B7556E}" dt="2022-09-13T17:13:51.533" v="7780"/>
          <ac:spMkLst>
            <pc:docMk/>
            <pc:sldMk cId="1820762226" sldId="922"/>
            <ac:spMk id="113" creationId="{0E539490-BE6F-4DFB-9BBC-08B0A7E67097}"/>
          </ac:spMkLst>
        </pc:spChg>
        <pc:spChg chg="del mod">
          <ac:chgData name="Fabiano" userId="5b80093b-c70f-4684-9b7c-fc6a3fc5447d" providerId="ADAL" clId="{90CDDAB2-9A97-4254-BF83-DB08D6B7556E}" dt="2022-09-13T18:04:27.729" v="8171" actId="478"/>
          <ac:spMkLst>
            <pc:docMk/>
            <pc:sldMk cId="1820762226" sldId="922"/>
            <ac:spMk id="114" creationId="{0868CEDA-9504-49CD-8CBC-45043A5F5F68}"/>
          </ac:spMkLst>
        </pc:spChg>
        <pc:spChg chg="del mod">
          <ac:chgData name="Fabiano" userId="5b80093b-c70f-4684-9b7c-fc6a3fc5447d" providerId="ADAL" clId="{90CDDAB2-9A97-4254-BF83-DB08D6B7556E}" dt="2022-09-13T19:02:19.414" v="8188" actId="478"/>
          <ac:spMkLst>
            <pc:docMk/>
            <pc:sldMk cId="1820762226" sldId="922"/>
            <ac:spMk id="115" creationId="{99F5AD4E-457C-40C3-A817-CC5E0F12EB01}"/>
          </ac:spMkLst>
        </pc:spChg>
        <pc:spChg chg="del mod">
          <ac:chgData name="Fabiano" userId="5b80093b-c70f-4684-9b7c-fc6a3fc5447d" providerId="ADAL" clId="{90CDDAB2-9A97-4254-BF83-DB08D6B7556E}" dt="2022-09-13T19:02:19.414" v="8188" actId="478"/>
          <ac:spMkLst>
            <pc:docMk/>
            <pc:sldMk cId="1820762226" sldId="922"/>
            <ac:spMk id="116" creationId="{4D6C01B8-125B-48AD-A6A4-9B3B21D4B241}"/>
          </ac:spMkLst>
        </pc:spChg>
        <pc:spChg chg="mod ord">
          <ac:chgData name="Fabiano" userId="5b80093b-c70f-4684-9b7c-fc6a3fc5447d" providerId="ADAL" clId="{90CDDAB2-9A97-4254-BF83-DB08D6B7556E}" dt="2022-09-13T20:10:38.168" v="8869" actId="164"/>
          <ac:spMkLst>
            <pc:docMk/>
            <pc:sldMk cId="1820762226" sldId="922"/>
            <ac:spMk id="117" creationId="{A19D273D-1C28-4108-B4BF-C0D2F46B92C1}"/>
          </ac:spMkLst>
        </pc:spChg>
        <pc:spChg chg="mod ord">
          <ac:chgData name="Fabiano" userId="5b80093b-c70f-4684-9b7c-fc6a3fc5447d" providerId="ADAL" clId="{90CDDAB2-9A97-4254-BF83-DB08D6B7556E}" dt="2022-09-13T20:10:38.168" v="8869" actId="164"/>
          <ac:spMkLst>
            <pc:docMk/>
            <pc:sldMk cId="1820762226" sldId="922"/>
            <ac:spMk id="118" creationId="{9F7BA5B5-0FF6-419E-8DE0-7AEC6ADC4608}"/>
          </ac:spMkLst>
        </pc:spChg>
        <pc:spChg chg="mod ord">
          <ac:chgData name="Fabiano" userId="5b80093b-c70f-4684-9b7c-fc6a3fc5447d" providerId="ADAL" clId="{90CDDAB2-9A97-4254-BF83-DB08D6B7556E}" dt="2022-09-13T20:10:38.168" v="8869" actId="164"/>
          <ac:spMkLst>
            <pc:docMk/>
            <pc:sldMk cId="1820762226" sldId="922"/>
            <ac:spMk id="119" creationId="{48BEF511-8195-44DD-AE8C-6A7E987DE42A}"/>
          </ac:spMkLst>
        </pc:spChg>
        <pc:spChg chg="del mod">
          <ac:chgData name="Fabiano" userId="5b80093b-c70f-4684-9b7c-fc6a3fc5447d" providerId="ADAL" clId="{90CDDAB2-9A97-4254-BF83-DB08D6B7556E}" dt="2022-09-13T19:02:19.414" v="8188" actId="478"/>
          <ac:spMkLst>
            <pc:docMk/>
            <pc:sldMk cId="1820762226" sldId="922"/>
            <ac:spMk id="120" creationId="{E1989F06-4B8F-4E82-A2FC-46040053B374}"/>
          </ac:spMkLst>
        </pc:spChg>
        <pc:spChg chg="del mod">
          <ac:chgData name="Fabiano" userId="5b80093b-c70f-4684-9b7c-fc6a3fc5447d" providerId="ADAL" clId="{90CDDAB2-9A97-4254-BF83-DB08D6B7556E}" dt="2022-09-13T19:02:19.414" v="8188" actId="478"/>
          <ac:spMkLst>
            <pc:docMk/>
            <pc:sldMk cId="1820762226" sldId="922"/>
            <ac:spMk id="121" creationId="{540247EB-D801-4886-BFE8-F1E61840BA84}"/>
          </ac:spMkLst>
        </pc:spChg>
        <pc:spChg chg="del mod">
          <ac:chgData name="Fabiano" userId="5b80093b-c70f-4684-9b7c-fc6a3fc5447d" providerId="ADAL" clId="{90CDDAB2-9A97-4254-BF83-DB08D6B7556E}" dt="2022-09-13T19:02:19.414" v="8188" actId="478"/>
          <ac:spMkLst>
            <pc:docMk/>
            <pc:sldMk cId="1820762226" sldId="922"/>
            <ac:spMk id="122" creationId="{9539E5CB-6B8B-4016-9CDD-16E7798CB0B3}"/>
          </ac:spMkLst>
        </pc:spChg>
        <pc:spChg chg="mod">
          <ac:chgData name="Fabiano" userId="5b80093b-c70f-4684-9b7c-fc6a3fc5447d" providerId="ADAL" clId="{90CDDAB2-9A97-4254-BF83-DB08D6B7556E}" dt="2022-09-13T20:10:38.168" v="8869" actId="164"/>
          <ac:spMkLst>
            <pc:docMk/>
            <pc:sldMk cId="1820762226" sldId="922"/>
            <ac:spMk id="123" creationId="{2294763A-2C4C-4CA9-9C47-6D0A9B039984}"/>
          </ac:spMkLst>
        </pc:spChg>
        <pc:spChg chg="mod ord">
          <ac:chgData name="Fabiano" userId="5b80093b-c70f-4684-9b7c-fc6a3fc5447d" providerId="ADAL" clId="{90CDDAB2-9A97-4254-BF83-DB08D6B7556E}" dt="2022-09-13T20:10:38.168" v="8869" actId="164"/>
          <ac:spMkLst>
            <pc:docMk/>
            <pc:sldMk cId="1820762226" sldId="922"/>
            <ac:spMk id="124" creationId="{CA6DA17B-4321-46CA-8CC4-27CFE5B6005C}"/>
          </ac:spMkLst>
        </pc:spChg>
        <pc:spChg chg="del mod">
          <ac:chgData name="Fabiano" userId="5b80093b-c70f-4684-9b7c-fc6a3fc5447d" providerId="ADAL" clId="{90CDDAB2-9A97-4254-BF83-DB08D6B7556E}" dt="2022-09-13T19:02:19.414" v="8188" actId="478"/>
          <ac:spMkLst>
            <pc:docMk/>
            <pc:sldMk cId="1820762226" sldId="922"/>
            <ac:spMk id="125" creationId="{408254AA-2C03-4FCA-9AD0-284983C76677}"/>
          </ac:spMkLst>
        </pc:spChg>
        <pc:spChg chg="del mod">
          <ac:chgData name="Fabiano" userId="5b80093b-c70f-4684-9b7c-fc6a3fc5447d" providerId="ADAL" clId="{90CDDAB2-9A97-4254-BF83-DB08D6B7556E}" dt="2022-09-13T19:02:19.414" v="8188" actId="478"/>
          <ac:spMkLst>
            <pc:docMk/>
            <pc:sldMk cId="1820762226" sldId="922"/>
            <ac:spMk id="126" creationId="{4CF14559-28A9-4B9E-842B-83F9601F884E}"/>
          </ac:spMkLst>
        </pc:spChg>
        <pc:spChg chg="del mod">
          <ac:chgData name="Fabiano" userId="5b80093b-c70f-4684-9b7c-fc6a3fc5447d" providerId="ADAL" clId="{90CDDAB2-9A97-4254-BF83-DB08D6B7556E}" dt="2022-09-13T19:02:19.414" v="8188" actId="478"/>
          <ac:spMkLst>
            <pc:docMk/>
            <pc:sldMk cId="1820762226" sldId="922"/>
            <ac:spMk id="127" creationId="{E6AD1367-77D4-4D96-A9AE-F35A2EDE5E79}"/>
          </ac:spMkLst>
        </pc:spChg>
        <pc:spChg chg="del mod">
          <ac:chgData name="Fabiano" userId="5b80093b-c70f-4684-9b7c-fc6a3fc5447d" providerId="ADAL" clId="{90CDDAB2-9A97-4254-BF83-DB08D6B7556E}" dt="2022-09-13T19:02:19.414" v="8188" actId="478"/>
          <ac:spMkLst>
            <pc:docMk/>
            <pc:sldMk cId="1820762226" sldId="922"/>
            <ac:spMk id="128" creationId="{4CEE9E6A-9608-40C8-8A8E-4EB51208921D}"/>
          </ac:spMkLst>
        </pc:spChg>
        <pc:spChg chg="del mod">
          <ac:chgData name="Fabiano" userId="5b80093b-c70f-4684-9b7c-fc6a3fc5447d" providerId="ADAL" clId="{90CDDAB2-9A97-4254-BF83-DB08D6B7556E}" dt="2022-09-13T19:02:19.414" v="8188" actId="478"/>
          <ac:spMkLst>
            <pc:docMk/>
            <pc:sldMk cId="1820762226" sldId="922"/>
            <ac:spMk id="129" creationId="{3D1532C8-DAB7-4519-A947-5435CB8906CC}"/>
          </ac:spMkLst>
        </pc:spChg>
        <pc:spChg chg="del mod">
          <ac:chgData name="Fabiano" userId="5b80093b-c70f-4684-9b7c-fc6a3fc5447d" providerId="ADAL" clId="{90CDDAB2-9A97-4254-BF83-DB08D6B7556E}" dt="2022-09-13T19:02:19.414" v="8188" actId="478"/>
          <ac:spMkLst>
            <pc:docMk/>
            <pc:sldMk cId="1820762226" sldId="922"/>
            <ac:spMk id="130" creationId="{D8F49513-660E-47A7-8750-7974402D4A7E}"/>
          </ac:spMkLst>
        </pc:spChg>
        <pc:spChg chg="del mod">
          <ac:chgData name="Fabiano" userId="5b80093b-c70f-4684-9b7c-fc6a3fc5447d" providerId="ADAL" clId="{90CDDAB2-9A97-4254-BF83-DB08D6B7556E}" dt="2022-09-13T19:02:19.414" v="8188" actId="478"/>
          <ac:spMkLst>
            <pc:docMk/>
            <pc:sldMk cId="1820762226" sldId="922"/>
            <ac:spMk id="131" creationId="{51623C97-54F7-45A6-8BA3-698A3E7921E4}"/>
          </ac:spMkLst>
        </pc:spChg>
        <pc:spChg chg="del mod">
          <ac:chgData name="Fabiano" userId="5b80093b-c70f-4684-9b7c-fc6a3fc5447d" providerId="ADAL" clId="{90CDDAB2-9A97-4254-BF83-DB08D6B7556E}" dt="2022-09-13T19:02:19.414" v="8188" actId="478"/>
          <ac:spMkLst>
            <pc:docMk/>
            <pc:sldMk cId="1820762226" sldId="922"/>
            <ac:spMk id="132" creationId="{D4113E7C-8B76-4661-A106-43DAC9F4DAD3}"/>
          </ac:spMkLst>
        </pc:spChg>
        <pc:spChg chg="del mod">
          <ac:chgData name="Fabiano" userId="5b80093b-c70f-4684-9b7c-fc6a3fc5447d" providerId="ADAL" clId="{90CDDAB2-9A97-4254-BF83-DB08D6B7556E}" dt="2022-09-13T19:02:19.414" v="8188" actId="478"/>
          <ac:spMkLst>
            <pc:docMk/>
            <pc:sldMk cId="1820762226" sldId="922"/>
            <ac:spMk id="133" creationId="{9067AE3D-BFA6-4CF8-9C12-E98F3A023F5E}"/>
          </ac:spMkLst>
        </pc:spChg>
        <pc:spChg chg="del mod">
          <ac:chgData name="Fabiano" userId="5b80093b-c70f-4684-9b7c-fc6a3fc5447d" providerId="ADAL" clId="{90CDDAB2-9A97-4254-BF83-DB08D6B7556E}" dt="2022-09-13T19:02:19.414" v="8188" actId="478"/>
          <ac:spMkLst>
            <pc:docMk/>
            <pc:sldMk cId="1820762226" sldId="922"/>
            <ac:spMk id="134" creationId="{822ADAEF-846A-4581-A29B-C09E99BAECE5}"/>
          </ac:spMkLst>
        </pc:spChg>
        <pc:spChg chg="del mod">
          <ac:chgData name="Fabiano" userId="5b80093b-c70f-4684-9b7c-fc6a3fc5447d" providerId="ADAL" clId="{90CDDAB2-9A97-4254-BF83-DB08D6B7556E}" dt="2022-09-13T19:02:19.414" v="8188" actId="478"/>
          <ac:spMkLst>
            <pc:docMk/>
            <pc:sldMk cId="1820762226" sldId="922"/>
            <ac:spMk id="135" creationId="{DBF55609-E76D-4685-A972-87711E9B3702}"/>
          </ac:spMkLst>
        </pc:spChg>
        <pc:spChg chg="add mod">
          <ac:chgData name="Fabiano" userId="5b80093b-c70f-4684-9b7c-fc6a3fc5447d" providerId="ADAL" clId="{90CDDAB2-9A97-4254-BF83-DB08D6B7556E}" dt="2022-09-13T20:10:59.469" v="8871" actId="2085"/>
          <ac:spMkLst>
            <pc:docMk/>
            <pc:sldMk cId="1820762226" sldId="922"/>
            <ac:spMk id="138" creationId="{CD1FFE1E-EA95-451A-97D2-81696BCB5CCE}"/>
          </ac:spMkLst>
        </pc:spChg>
        <pc:spChg chg="add mod">
          <ac:chgData name="Fabiano" userId="5b80093b-c70f-4684-9b7c-fc6a3fc5447d" providerId="ADAL" clId="{90CDDAB2-9A97-4254-BF83-DB08D6B7556E}" dt="2022-09-13T20:10:59.469" v="8871" actId="2085"/>
          <ac:spMkLst>
            <pc:docMk/>
            <pc:sldMk cId="1820762226" sldId="922"/>
            <ac:spMk id="139" creationId="{813637CD-FF32-4389-BB31-77E72001142A}"/>
          </ac:spMkLst>
        </pc:spChg>
        <pc:spChg chg="mod">
          <ac:chgData name="Fabiano" userId="5b80093b-c70f-4684-9b7c-fc6a3fc5447d" providerId="ADAL" clId="{90CDDAB2-9A97-4254-BF83-DB08D6B7556E}" dt="2022-09-13T19:19:30.619" v="8517" actId="165"/>
          <ac:spMkLst>
            <pc:docMk/>
            <pc:sldMk cId="1820762226" sldId="922"/>
            <ac:spMk id="145" creationId="{FBCCDFE2-ABC5-495F-878F-5535BEA19E6F}"/>
          </ac:spMkLst>
        </pc:spChg>
        <pc:spChg chg="mod">
          <ac:chgData name="Fabiano" userId="5b80093b-c70f-4684-9b7c-fc6a3fc5447d" providerId="ADAL" clId="{90CDDAB2-9A97-4254-BF83-DB08D6B7556E}" dt="2022-09-13T19:19:30.619" v="8517" actId="165"/>
          <ac:spMkLst>
            <pc:docMk/>
            <pc:sldMk cId="1820762226" sldId="922"/>
            <ac:spMk id="146" creationId="{A84A1FF9-28CC-48CE-9AE4-FA4A4B0F9787}"/>
          </ac:spMkLst>
        </pc:spChg>
        <pc:spChg chg="mod">
          <ac:chgData name="Fabiano" userId="5b80093b-c70f-4684-9b7c-fc6a3fc5447d" providerId="ADAL" clId="{90CDDAB2-9A97-4254-BF83-DB08D6B7556E}" dt="2022-09-13T19:16:54.957" v="8487" actId="165"/>
          <ac:spMkLst>
            <pc:docMk/>
            <pc:sldMk cId="1820762226" sldId="922"/>
            <ac:spMk id="150" creationId="{48974395-5C7C-43BA-8950-2BC08EDFCB49}"/>
          </ac:spMkLst>
        </pc:spChg>
        <pc:spChg chg="mod">
          <ac:chgData name="Fabiano" userId="5b80093b-c70f-4684-9b7c-fc6a3fc5447d" providerId="ADAL" clId="{90CDDAB2-9A97-4254-BF83-DB08D6B7556E}" dt="2022-09-13T19:16:54.957" v="8487" actId="165"/>
          <ac:spMkLst>
            <pc:docMk/>
            <pc:sldMk cId="1820762226" sldId="922"/>
            <ac:spMk id="151" creationId="{6E58FAF0-992E-4EA7-96D4-49B9A9B6D8B8}"/>
          </ac:spMkLst>
        </pc:spChg>
        <pc:spChg chg="mod">
          <ac:chgData name="Fabiano" userId="5b80093b-c70f-4684-9b7c-fc6a3fc5447d" providerId="ADAL" clId="{90CDDAB2-9A97-4254-BF83-DB08D6B7556E}" dt="2022-09-13T19:10:28.285" v="8270"/>
          <ac:spMkLst>
            <pc:docMk/>
            <pc:sldMk cId="1820762226" sldId="922"/>
            <ac:spMk id="155" creationId="{D3080A67-F8AD-4E89-A7B8-AF42F3C34800}"/>
          </ac:spMkLst>
        </pc:spChg>
        <pc:spChg chg="mod">
          <ac:chgData name="Fabiano" userId="5b80093b-c70f-4684-9b7c-fc6a3fc5447d" providerId="ADAL" clId="{90CDDAB2-9A97-4254-BF83-DB08D6B7556E}" dt="2022-09-13T19:10:28.285" v="8270"/>
          <ac:spMkLst>
            <pc:docMk/>
            <pc:sldMk cId="1820762226" sldId="922"/>
            <ac:spMk id="156" creationId="{61084090-7F66-405C-8768-5968BC661668}"/>
          </ac:spMkLst>
        </pc:spChg>
        <pc:spChg chg="mod">
          <ac:chgData name="Fabiano" userId="5b80093b-c70f-4684-9b7c-fc6a3fc5447d" providerId="ADAL" clId="{90CDDAB2-9A97-4254-BF83-DB08D6B7556E}" dt="2022-09-13T19:19:48.588" v="8520" actId="165"/>
          <ac:spMkLst>
            <pc:docMk/>
            <pc:sldMk cId="1820762226" sldId="922"/>
            <ac:spMk id="160" creationId="{F97BE402-EF18-4883-A566-C71A7B1A604B}"/>
          </ac:spMkLst>
        </pc:spChg>
        <pc:spChg chg="mod">
          <ac:chgData name="Fabiano" userId="5b80093b-c70f-4684-9b7c-fc6a3fc5447d" providerId="ADAL" clId="{90CDDAB2-9A97-4254-BF83-DB08D6B7556E}" dt="2022-09-13T19:19:48.588" v="8520" actId="165"/>
          <ac:spMkLst>
            <pc:docMk/>
            <pc:sldMk cId="1820762226" sldId="922"/>
            <ac:spMk id="161" creationId="{B44621FD-17D1-4E8B-B8AD-EB1A39F83644}"/>
          </ac:spMkLst>
        </pc:spChg>
        <pc:spChg chg="mod">
          <ac:chgData name="Fabiano" userId="5b80093b-c70f-4684-9b7c-fc6a3fc5447d" providerId="ADAL" clId="{90CDDAB2-9A97-4254-BF83-DB08D6B7556E}" dt="2022-09-13T19:19:05.806" v="8503" actId="165"/>
          <ac:spMkLst>
            <pc:docMk/>
            <pc:sldMk cId="1820762226" sldId="922"/>
            <ac:spMk id="165" creationId="{2A696C50-3574-4671-B9C9-6CC8C2D46B67}"/>
          </ac:spMkLst>
        </pc:spChg>
        <pc:spChg chg="mod">
          <ac:chgData name="Fabiano" userId="5b80093b-c70f-4684-9b7c-fc6a3fc5447d" providerId="ADAL" clId="{90CDDAB2-9A97-4254-BF83-DB08D6B7556E}" dt="2022-09-13T19:19:05.806" v="8503" actId="165"/>
          <ac:spMkLst>
            <pc:docMk/>
            <pc:sldMk cId="1820762226" sldId="922"/>
            <ac:spMk id="166" creationId="{FCA74403-B0B8-42EF-8E2E-ABC433C4AEEA}"/>
          </ac:spMkLst>
        </pc:spChg>
        <pc:spChg chg="add del mod">
          <ac:chgData name="Fabiano" userId="5b80093b-c70f-4684-9b7c-fc6a3fc5447d" providerId="ADAL" clId="{90CDDAB2-9A97-4254-BF83-DB08D6B7556E}" dt="2022-09-13T19:50:00.255" v="8799" actId="478"/>
          <ac:spMkLst>
            <pc:docMk/>
            <pc:sldMk cId="1820762226" sldId="922"/>
            <ac:spMk id="201" creationId="{5D8F5D84-9C05-42B6-B0EC-C1A631D961D4}"/>
          </ac:spMkLst>
        </pc:spChg>
        <pc:spChg chg="add del mod">
          <ac:chgData name="Fabiano" userId="5b80093b-c70f-4684-9b7c-fc6a3fc5447d" providerId="ADAL" clId="{90CDDAB2-9A97-4254-BF83-DB08D6B7556E}" dt="2022-09-13T19:50:01.454" v="8800" actId="478"/>
          <ac:spMkLst>
            <pc:docMk/>
            <pc:sldMk cId="1820762226" sldId="922"/>
            <ac:spMk id="202" creationId="{05618678-A447-4B35-A61B-5B2FBA978C09}"/>
          </ac:spMkLst>
        </pc:spChg>
        <pc:spChg chg="add del mod">
          <ac:chgData name="Fabiano" userId="5b80093b-c70f-4684-9b7c-fc6a3fc5447d" providerId="ADAL" clId="{90CDDAB2-9A97-4254-BF83-DB08D6B7556E}" dt="2022-09-13T19:50:03.207" v="8801" actId="478"/>
          <ac:spMkLst>
            <pc:docMk/>
            <pc:sldMk cId="1820762226" sldId="922"/>
            <ac:spMk id="203" creationId="{76F244AB-9868-4D15-A854-FB8E2D99981F}"/>
          </ac:spMkLst>
        </pc:spChg>
        <pc:spChg chg="add del mod">
          <ac:chgData name="Fabiano" userId="5b80093b-c70f-4684-9b7c-fc6a3fc5447d" providerId="ADAL" clId="{90CDDAB2-9A97-4254-BF83-DB08D6B7556E}" dt="2022-09-13T19:50:04.782" v="8802" actId="478"/>
          <ac:spMkLst>
            <pc:docMk/>
            <pc:sldMk cId="1820762226" sldId="922"/>
            <ac:spMk id="204" creationId="{560B80C0-A836-467C-8A87-415A10571672}"/>
          </ac:spMkLst>
        </pc:spChg>
        <pc:spChg chg="add del mod">
          <ac:chgData name="Fabiano" userId="5b80093b-c70f-4684-9b7c-fc6a3fc5447d" providerId="ADAL" clId="{90CDDAB2-9A97-4254-BF83-DB08D6B7556E}" dt="2022-09-13T20:10:00.652" v="8863" actId="478"/>
          <ac:spMkLst>
            <pc:docMk/>
            <pc:sldMk cId="1820762226" sldId="922"/>
            <ac:spMk id="205" creationId="{4A835A3D-13BD-43F6-A011-040F01F4645F}"/>
          </ac:spMkLst>
        </pc:spChg>
        <pc:grpChg chg="add del mod">
          <ac:chgData name="Fabiano" userId="5b80093b-c70f-4684-9b7c-fc6a3fc5447d" providerId="ADAL" clId="{90CDDAB2-9A97-4254-BF83-DB08D6B7556E}" dt="2022-09-13T17:00:59.989" v="7390" actId="165"/>
          <ac:grpSpMkLst>
            <pc:docMk/>
            <pc:sldMk cId="1820762226" sldId="922"/>
            <ac:grpSpMk id="16" creationId="{EC237C88-B909-491C-B7B9-7910687C01EC}"/>
          </ac:grpSpMkLst>
        </pc:grpChg>
        <pc:grpChg chg="add del mod">
          <ac:chgData name="Fabiano" userId="5b80093b-c70f-4684-9b7c-fc6a3fc5447d" providerId="ADAL" clId="{90CDDAB2-9A97-4254-BF83-DB08D6B7556E}" dt="2022-09-13T18:04:27.729" v="8171" actId="478"/>
          <ac:grpSpMkLst>
            <pc:docMk/>
            <pc:sldMk cId="1820762226" sldId="922"/>
            <ac:grpSpMk id="19" creationId="{934F17D5-A140-478E-A76A-B80CFE3F7619}"/>
          </ac:grpSpMkLst>
        </pc:grpChg>
        <pc:grpChg chg="add mod topLvl">
          <ac:chgData name="Fabiano" userId="5b80093b-c70f-4684-9b7c-fc6a3fc5447d" providerId="ADAL" clId="{90CDDAB2-9A97-4254-BF83-DB08D6B7556E}" dt="2022-09-13T20:10:19.519" v="8865" actId="207"/>
          <ac:grpSpMkLst>
            <pc:docMk/>
            <pc:sldMk cId="1820762226" sldId="922"/>
            <ac:grpSpMk id="140" creationId="{AB47CEB5-AB30-4C6B-A859-6C8D12B1D008}"/>
          </ac:grpSpMkLst>
        </pc:grpChg>
        <pc:grpChg chg="add del mod">
          <ac:chgData name="Fabiano" userId="5b80093b-c70f-4684-9b7c-fc6a3fc5447d" providerId="ADAL" clId="{90CDDAB2-9A97-4254-BF83-DB08D6B7556E}" dt="2022-09-13T19:17:31.528" v="8491" actId="165"/>
          <ac:grpSpMkLst>
            <pc:docMk/>
            <pc:sldMk cId="1820762226" sldId="922"/>
            <ac:grpSpMk id="141" creationId="{9365C84B-0563-4ED2-BBB6-07DD8270CA43}"/>
          </ac:grpSpMkLst>
        </pc:grpChg>
        <pc:grpChg chg="add del mod">
          <ac:chgData name="Fabiano" userId="5b80093b-c70f-4684-9b7c-fc6a3fc5447d" providerId="ADAL" clId="{90CDDAB2-9A97-4254-BF83-DB08D6B7556E}" dt="2022-09-13T19:19:30.619" v="8517" actId="165"/>
          <ac:grpSpMkLst>
            <pc:docMk/>
            <pc:sldMk cId="1820762226" sldId="922"/>
            <ac:grpSpMk id="142" creationId="{AE792940-6CE6-4113-8918-D1898FA08C3E}"/>
          </ac:grpSpMkLst>
        </pc:grpChg>
        <pc:grpChg chg="mod topLvl">
          <ac:chgData name="Fabiano" userId="5b80093b-c70f-4684-9b7c-fc6a3fc5447d" providerId="ADAL" clId="{90CDDAB2-9A97-4254-BF83-DB08D6B7556E}" dt="2022-09-13T19:19:38.771" v="8519" actId="164"/>
          <ac:grpSpMkLst>
            <pc:docMk/>
            <pc:sldMk cId="1820762226" sldId="922"/>
            <ac:grpSpMk id="144" creationId="{32E9EB9D-C36A-45C8-8E6B-C40F851D679C}"/>
          </ac:grpSpMkLst>
        </pc:grpChg>
        <pc:grpChg chg="add del mod">
          <ac:chgData name="Fabiano" userId="5b80093b-c70f-4684-9b7c-fc6a3fc5447d" providerId="ADAL" clId="{90CDDAB2-9A97-4254-BF83-DB08D6B7556E}" dt="2022-09-13T19:16:54.957" v="8487" actId="165"/>
          <ac:grpSpMkLst>
            <pc:docMk/>
            <pc:sldMk cId="1820762226" sldId="922"/>
            <ac:grpSpMk id="147" creationId="{9559371F-B867-4706-B13D-015EBEAEB9FE}"/>
          </ac:grpSpMkLst>
        </pc:grpChg>
        <pc:grpChg chg="mod topLvl">
          <ac:chgData name="Fabiano" userId="5b80093b-c70f-4684-9b7c-fc6a3fc5447d" providerId="ADAL" clId="{90CDDAB2-9A97-4254-BF83-DB08D6B7556E}" dt="2022-09-13T19:17:27.285" v="8490" actId="164"/>
          <ac:grpSpMkLst>
            <pc:docMk/>
            <pc:sldMk cId="1820762226" sldId="922"/>
            <ac:grpSpMk id="149" creationId="{5CE8AE80-84AA-407F-B00C-1BA3826DCEEF}"/>
          </ac:grpSpMkLst>
        </pc:grpChg>
        <pc:grpChg chg="add del mod">
          <ac:chgData name="Fabiano" userId="5b80093b-c70f-4684-9b7c-fc6a3fc5447d" providerId="ADAL" clId="{90CDDAB2-9A97-4254-BF83-DB08D6B7556E}" dt="2022-09-13T19:11:08.455" v="8283" actId="478"/>
          <ac:grpSpMkLst>
            <pc:docMk/>
            <pc:sldMk cId="1820762226" sldId="922"/>
            <ac:grpSpMk id="152" creationId="{C5EE2FF6-AB7A-426C-8A03-590D4A824851}"/>
          </ac:grpSpMkLst>
        </pc:grpChg>
        <pc:grpChg chg="mod">
          <ac:chgData name="Fabiano" userId="5b80093b-c70f-4684-9b7c-fc6a3fc5447d" providerId="ADAL" clId="{90CDDAB2-9A97-4254-BF83-DB08D6B7556E}" dt="2022-09-13T19:10:28.285" v="8270"/>
          <ac:grpSpMkLst>
            <pc:docMk/>
            <pc:sldMk cId="1820762226" sldId="922"/>
            <ac:grpSpMk id="154" creationId="{81B027EB-DACE-4526-835B-48498F05F8B7}"/>
          </ac:grpSpMkLst>
        </pc:grpChg>
        <pc:grpChg chg="add del mod">
          <ac:chgData name="Fabiano" userId="5b80093b-c70f-4684-9b7c-fc6a3fc5447d" providerId="ADAL" clId="{90CDDAB2-9A97-4254-BF83-DB08D6B7556E}" dt="2022-09-13T19:19:48.588" v="8520" actId="165"/>
          <ac:grpSpMkLst>
            <pc:docMk/>
            <pc:sldMk cId="1820762226" sldId="922"/>
            <ac:grpSpMk id="157" creationId="{21F2006A-7F11-4980-A57D-DF0447E96713}"/>
          </ac:grpSpMkLst>
        </pc:grpChg>
        <pc:grpChg chg="mod topLvl">
          <ac:chgData name="Fabiano" userId="5b80093b-c70f-4684-9b7c-fc6a3fc5447d" providerId="ADAL" clId="{90CDDAB2-9A97-4254-BF83-DB08D6B7556E}" dt="2022-09-13T19:20:28.528" v="8527" actId="164"/>
          <ac:grpSpMkLst>
            <pc:docMk/>
            <pc:sldMk cId="1820762226" sldId="922"/>
            <ac:grpSpMk id="159" creationId="{D9913193-505A-49E6-B259-FF649377BD7F}"/>
          </ac:grpSpMkLst>
        </pc:grpChg>
        <pc:grpChg chg="add del mod">
          <ac:chgData name="Fabiano" userId="5b80093b-c70f-4684-9b7c-fc6a3fc5447d" providerId="ADAL" clId="{90CDDAB2-9A97-4254-BF83-DB08D6B7556E}" dt="2022-09-13T19:19:05.806" v="8503" actId="165"/>
          <ac:grpSpMkLst>
            <pc:docMk/>
            <pc:sldMk cId="1820762226" sldId="922"/>
            <ac:grpSpMk id="162" creationId="{0E2B4CFC-1818-4784-BDD8-5A97C5AE5DD7}"/>
          </ac:grpSpMkLst>
        </pc:grpChg>
        <pc:grpChg chg="mod topLvl">
          <ac:chgData name="Fabiano" userId="5b80093b-c70f-4684-9b7c-fc6a3fc5447d" providerId="ADAL" clId="{90CDDAB2-9A97-4254-BF83-DB08D6B7556E}" dt="2022-09-13T19:19:16.667" v="8505" actId="164"/>
          <ac:grpSpMkLst>
            <pc:docMk/>
            <pc:sldMk cId="1820762226" sldId="922"/>
            <ac:grpSpMk id="164" creationId="{2FFE66F5-BF19-4712-8ED9-40B84DD78833}"/>
          </ac:grpSpMkLst>
        </pc:grpChg>
        <pc:grpChg chg="add mod">
          <ac:chgData name="Fabiano" userId="5b80093b-c70f-4684-9b7c-fc6a3fc5447d" providerId="ADAL" clId="{90CDDAB2-9A97-4254-BF83-DB08D6B7556E}" dt="2022-09-13T20:10:38.168" v="8869" actId="164"/>
          <ac:grpSpMkLst>
            <pc:docMk/>
            <pc:sldMk cId="1820762226" sldId="922"/>
            <ac:grpSpMk id="169" creationId="{4B4ECB14-58CB-42D4-8537-F4418C7B59D9}"/>
          </ac:grpSpMkLst>
        </pc:grpChg>
        <pc:grpChg chg="add del mod">
          <ac:chgData name="Fabiano" userId="5b80093b-c70f-4684-9b7c-fc6a3fc5447d" providerId="ADAL" clId="{90CDDAB2-9A97-4254-BF83-DB08D6B7556E}" dt="2022-09-13T19:18:37.363" v="8498" actId="165"/>
          <ac:grpSpMkLst>
            <pc:docMk/>
            <pc:sldMk cId="1820762226" sldId="922"/>
            <ac:grpSpMk id="171" creationId="{3ACE3310-7AFB-4E5B-AAA3-AF3CEDA53973}"/>
          </ac:grpSpMkLst>
        </pc:grpChg>
        <pc:grpChg chg="add mod">
          <ac:chgData name="Fabiano" userId="5b80093b-c70f-4684-9b7c-fc6a3fc5447d" providerId="ADAL" clId="{90CDDAB2-9A97-4254-BF83-DB08D6B7556E}" dt="2022-09-13T20:10:38.168" v="8869" actId="164"/>
          <ac:grpSpMkLst>
            <pc:docMk/>
            <pc:sldMk cId="1820762226" sldId="922"/>
            <ac:grpSpMk id="177" creationId="{D91569D8-67AF-4FEA-A2F0-FCD594D19A37}"/>
          </ac:grpSpMkLst>
        </pc:grpChg>
        <pc:grpChg chg="add mod">
          <ac:chgData name="Fabiano" userId="5b80093b-c70f-4684-9b7c-fc6a3fc5447d" providerId="ADAL" clId="{90CDDAB2-9A97-4254-BF83-DB08D6B7556E}" dt="2022-09-13T20:10:38.168" v="8869" actId="164"/>
          <ac:grpSpMkLst>
            <pc:docMk/>
            <pc:sldMk cId="1820762226" sldId="922"/>
            <ac:grpSpMk id="179" creationId="{C776A921-6491-4FA3-98CE-C5504F7DA98A}"/>
          </ac:grpSpMkLst>
        </pc:grpChg>
        <pc:grpChg chg="add mod">
          <ac:chgData name="Fabiano" userId="5b80093b-c70f-4684-9b7c-fc6a3fc5447d" providerId="ADAL" clId="{90CDDAB2-9A97-4254-BF83-DB08D6B7556E}" dt="2022-09-13T20:10:38.168" v="8869" actId="164"/>
          <ac:grpSpMkLst>
            <pc:docMk/>
            <pc:sldMk cId="1820762226" sldId="922"/>
            <ac:grpSpMk id="181" creationId="{0D8E861B-D154-4244-A79F-FB16D117FEFD}"/>
          </ac:grpSpMkLst>
        </pc:grpChg>
        <pc:grpChg chg="add mod">
          <ac:chgData name="Fabiano" userId="5b80093b-c70f-4684-9b7c-fc6a3fc5447d" providerId="ADAL" clId="{90CDDAB2-9A97-4254-BF83-DB08D6B7556E}" dt="2022-09-13T20:10:38.168" v="8869" actId="164"/>
          <ac:grpSpMkLst>
            <pc:docMk/>
            <pc:sldMk cId="1820762226" sldId="922"/>
            <ac:grpSpMk id="184" creationId="{64CEBE0A-2F4E-4FB5-BE31-7B9365B4A9BA}"/>
          </ac:grpSpMkLst>
        </pc:grpChg>
        <pc:grpChg chg="add mod">
          <ac:chgData name="Fabiano" userId="5b80093b-c70f-4684-9b7c-fc6a3fc5447d" providerId="ADAL" clId="{90CDDAB2-9A97-4254-BF83-DB08D6B7556E}" dt="2022-09-13T20:10:38.168" v="8869" actId="164"/>
          <ac:grpSpMkLst>
            <pc:docMk/>
            <pc:sldMk cId="1820762226" sldId="922"/>
            <ac:grpSpMk id="206" creationId="{35A0EAE1-161D-4AAD-8474-BFE4D3696354}"/>
          </ac:grpSpMkLst>
        </pc:grpChg>
        <pc:picChg chg="add del mod">
          <ac:chgData name="Fabiano" userId="5b80093b-c70f-4684-9b7c-fc6a3fc5447d" providerId="ADAL" clId="{90CDDAB2-9A97-4254-BF83-DB08D6B7556E}" dt="2022-09-12T18:18:24.732" v="5247" actId="478"/>
          <ac:picMkLst>
            <pc:docMk/>
            <pc:sldMk cId="1820762226" sldId="922"/>
            <ac:picMk id="4" creationId="{F1167C6E-DB22-4858-BAB4-7B8891E52929}"/>
          </ac:picMkLst>
        </pc:picChg>
        <pc:picChg chg="add del mod modCrop">
          <ac:chgData name="Fabiano" userId="5b80093b-c70f-4684-9b7c-fc6a3fc5447d" providerId="ADAL" clId="{90CDDAB2-9A97-4254-BF83-DB08D6B7556E}" dt="2022-09-13T16:30:26.790" v="7196" actId="478"/>
          <ac:picMkLst>
            <pc:docMk/>
            <pc:sldMk cId="1820762226" sldId="922"/>
            <ac:picMk id="8" creationId="{DB03863A-FBF5-47BD-924A-3783D6BC5918}"/>
          </ac:picMkLst>
        </pc:picChg>
        <pc:picChg chg="del">
          <ac:chgData name="Fabiano" userId="5b80093b-c70f-4684-9b7c-fc6a3fc5447d" providerId="ADAL" clId="{90CDDAB2-9A97-4254-BF83-DB08D6B7556E}" dt="2022-09-12T17:35:37.483" v="5221" actId="478"/>
          <ac:picMkLst>
            <pc:docMk/>
            <pc:sldMk cId="1820762226" sldId="922"/>
            <ac:picMk id="10" creationId="{D7B45ED7-954D-4BAD-9BA9-AF9BF7BD0826}"/>
          </ac:picMkLst>
        </pc:picChg>
        <pc:picChg chg="del">
          <ac:chgData name="Fabiano" userId="5b80093b-c70f-4684-9b7c-fc6a3fc5447d" providerId="ADAL" clId="{90CDDAB2-9A97-4254-BF83-DB08D6B7556E}" dt="2022-09-12T17:35:46.986" v="5225" actId="478"/>
          <ac:picMkLst>
            <pc:docMk/>
            <pc:sldMk cId="1820762226" sldId="922"/>
            <ac:picMk id="12" creationId="{0AD95CA0-BBBB-4466-87ED-A5CBF9F049DA}"/>
          </ac:picMkLst>
        </pc:picChg>
        <pc:picChg chg="del">
          <ac:chgData name="Fabiano" userId="5b80093b-c70f-4684-9b7c-fc6a3fc5447d" providerId="ADAL" clId="{90CDDAB2-9A97-4254-BF83-DB08D6B7556E}" dt="2022-09-12T17:35:46.986" v="5225" actId="478"/>
          <ac:picMkLst>
            <pc:docMk/>
            <pc:sldMk cId="1820762226" sldId="922"/>
            <ac:picMk id="21" creationId="{479544E1-3E52-4E37-BA02-217C3AD132DB}"/>
          </ac:picMkLst>
        </pc:picChg>
        <pc:picChg chg="del">
          <ac:chgData name="Fabiano" userId="5b80093b-c70f-4684-9b7c-fc6a3fc5447d" providerId="ADAL" clId="{90CDDAB2-9A97-4254-BF83-DB08D6B7556E}" dt="2022-09-12T17:35:46.986" v="5225" actId="478"/>
          <ac:picMkLst>
            <pc:docMk/>
            <pc:sldMk cId="1820762226" sldId="922"/>
            <ac:picMk id="23" creationId="{ED0BEA6D-7B71-46CD-BE56-2600221BC1BC}"/>
          </ac:picMkLst>
        </pc:picChg>
        <pc:picChg chg="add del mod">
          <ac:chgData name="Fabiano" userId="5b80093b-c70f-4684-9b7c-fc6a3fc5447d" providerId="ADAL" clId="{90CDDAB2-9A97-4254-BF83-DB08D6B7556E}" dt="2022-09-13T16:30:26.790" v="7196" actId="478"/>
          <ac:picMkLst>
            <pc:docMk/>
            <pc:sldMk cId="1820762226" sldId="922"/>
            <ac:picMk id="29" creationId="{8A5D2D09-3B08-4736-A94E-F0B072F588B5}"/>
          </ac:picMkLst>
        </pc:picChg>
        <pc:picChg chg="add del mod">
          <ac:chgData name="Fabiano" userId="5b80093b-c70f-4684-9b7c-fc6a3fc5447d" providerId="ADAL" clId="{90CDDAB2-9A97-4254-BF83-DB08D6B7556E}" dt="2022-09-13T16:17:14.876" v="7044" actId="21"/>
          <ac:picMkLst>
            <pc:docMk/>
            <pc:sldMk cId="1820762226" sldId="922"/>
            <ac:picMk id="30" creationId="{63A80257-E2C4-4D6D-BCCB-6A5B6636E6AC}"/>
          </ac:picMkLst>
        </pc:picChg>
        <pc:picChg chg="add del mod">
          <ac:chgData name="Fabiano" userId="5b80093b-c70f-4684-9b7c-fc6a3fc5447d" providerId="ADAL" clId="{90CDDAB2-9A97-4254-BF83-DB08D6B7556E}" dt="2022-09-12T18:25:20.069" v="5492"/>
          <ac:picMkLst>
            <pc:docMk/>
            <pc:sldMk cId="1820762226" sldId="922"/>
            <ac:picMk id="30" creationId="{93E86DF8-D603-4176-9166-54FA08D22913}"/>
          </ac:picMkLst>
        </pc:picChg>
        <pc:picChg chg="add del mod">
          <ac:chgData name="Fabiano" userId="5b80093b-c70f-4684-9b7c-fc6a3fc5447d" providerId="ADAL" clId="{90CDDAB2-9A97-4254-BF83-DB08D6B7556E}" dt="2022-09-13T16:15:37.934" v="7020"/>
          <ac:picMkLst>
            <pc:docMk/>
            <pc:sldMk cId="1820762226" sldId="922"/>
            <ac:picMk id="45" creationId="{B20A4406-CF6F-4527-8BD2-B9B47DAA7827}"/>
          </ac:picMkLst>
        </pc:picChg>
        <pc:picChg chg="add del mod">
          <ac:chgData name="Fabiano" userId="5b80093b-c70f-4684-9b7c-fc6a3fc5447d" providerId="ADAL" clId="{90CDDAB2-9A97-4254-BF83-DB08D6B7556E}" dt="2022-09-13T16:16:00.208" v="7024"/>
          <ac:picMkLst>
            <pc:docMk/>
            <pc:sldMk cId="1820762226" sldId="922"/>
            <ac:picMk id="49" creationId="{BCE06287-8A0C-43F1-B50C-07759E51149B}"/>
          </ac:picMkLst>
        </pc:picChg>
        <pc:picChg chg="add mod">
          <ac:chgData name="Fabiano" userId="5b80093b-c70f-4684-9b7c-fc6a3fc5447d" providerId="ADAL" clId="{90CDDAB2-9A97-4254-BF83-DB08D6B7556E}" dt="2022-09-13T20:10:38.168" v="8869" actId="164"/>
          <ac:picMkLst>
            <pc:docMk/>
            <pc:sldMk cId="1820762226" sldId="922"/>
            <ac:picMk id="186" creationId="{D24DB918-5128-4382-B38F-37885D3195D1}"/>
          </ac:picMkLst>
        </pc:picChg>
        <pc:picChg chg="add mod">
          <ac:chgData name="Fabiano" userId="5b80093b-c70f-4684-9b7c-fc6a3fc5447d" providerId="ADAL" clId="{90CDDAB2-9A97-4254-BF83-DB08D6B7556E}" dt="2022-09-13T20:10:38.168" v="8869" actId="164"/>
          <ac:picMkLst>
            <pc:docMk/>
            <pc:sldMk cId="1820762226" sldId="922"/>
            <ac:picMk id="188" creationId="{780EF2FD-23D1-4D5E-B998-C33D4FE5BB48}"/>
          </ac:picMkLst>
        </pc:picChg>
        <pc:picChg chg="add mod">
          <ac:chgData name="Fabiano" userId="5b80093b-c70f-4684-9b7c-fc6a3fc5447d" providerId="ADAL" clId="{90CDDAB2-9A97-4254-BF83-DB08D6B7556E}" dt="2022-09-13T20:10:38.168" v="8869" actId="164"/>
          <ac:picMkLst>
            <pc:docMk/>
            <pc:sldMk cId="1820762226" sldId="922"/>
            <ac:picMk id="190" creationId="{626CC40E-1007-4C98-9643-A627E491A0D0}"/>
          </ac:picMkLst>
        </pc:picChg>
        <pc:picChg chg="add mod">
          <ac:chgData name="Fabiano" userId="5b80093b-c70f-4684-9b7c-fc6a3fc5447d" providerId="ADAL" clId="{90CDDAB2-9A97-4254-BF83-DB08D6B7556E}" dt="2022-09-13T20:10:38.168" v="8869" actId="164"/>
          <ac:picMkLst>
            <pc:docMk/>
            <pc:sldMk cId="1820762226" sldId="922"/>
            <ac:picMk id="192" creationId="{BE7507E6-5969-4090-9836-BD95978F90D9}"/>
          </ac:picMkLst>
        </pc:picChg>
        <pc:picChg chg="add mod">
          <ac:chgData name="Fabiano" userId="5b80093b-c70f-4684-9b7c-fc6a3fc5447d" providerId="ADAL" clId="{90CDDAB2-9A97-4254-BF83-DB08D6B7556E}" dt="2022-09-13T20:10:38.168" v="8869" actId="164"/>
          <ac:picMkLst>
            <pc:docMk/>
            <pc:sldMk cId="1820762226" sldId="922"/>
            <ac:picMk id="194" creationId="{61ED2A97-EC88-4F08-87C7-6C5F714D1B68}"/>
          </ac:picMkLst>
        </pc:picChg>
        <pc:picChg chg="add del mod">
          <ac:chgData name="Fabiano" userId="5b80093b-c70f-4684-9b7c-fc6a3fc5447d" providerId="ADAL" clId="{90CDDAB2-9A97-4254-BF83-DB08D6B7556E}" dt="2022-09-13T19:30:31.912" v="8560" actId="478"/>
          <ac:picMkLst>
            <pc:docMk/>
            <pc:sldMk cId="1820762226" sldId="922"/>
            <ac:picMk id="196" creationId="{052CB72D-0C6D-4C1A-A237-40746A957521}"/>
          </ac:picMkLst>
        </pc:picChg>
        <pc:picChg chg="add mod">
          <ac:chgData name="Fabiano" userId="5b80093b-c70f-4684-9b7c-fc6a3fc5447d" providerId="ADAL" clId="{90CDDAB2-9A97-4254-BF83-DB08D6B7556E}" dt="2022-09-14T14:04:33.785" v="10065" actId="207"/>
          <ac:picMkLst>
            <pc:docMk/>
            <pc:sldMk cId="1820762226" sldId="922"/>
            <ac:picMk id="198" creationId="{661FE264-C00D-4704-8492-B8492B4CDDD0}"/>
          </ac:picMkLst>
        </pc:picChg>
        <pc:picChg chg="add del mod">
          <ac:chgData name="Fabiano" userId="5b80093b-c70f-4684-9b7c-fc6a3fc5447d" providerId="ADAL" clId="{90CDDAB2-9A97-4254-BF83-DB08D6B7556E}" dt="2022-09-13T19:34:13.371" v="8579" actId="478"/>
          <ac:picMkLst>
            <pc:docMk/>
            <pc:sldMk cId="1820762226" sldId="922"/>
            <ac:picMk id="200" creationId="{07B88B2E-1583-46B4-936E-F9E013E1F7D4}"/>
          </ac:picMkLst>
        </pc:picChg>
        <pc:cxnChg chg="add del mod">
          <ac:chgData name="Fabiano" userId="5b80093b-c70f-4684-9b7c-fc6a3fc5447d" providerId="ADAL" clId="{90CDDAB2-9A97-4254-BF83-DB08D6B7556E}" dt="2022-09-13T16:30:26.790" v="7196" actId="478"/>
          <ac:cxnSpMkLst>
            <pc:docMk/>
            <pc:sldMk cId="1820762226" sldId="922"/>
            <ac:cxnSpMk id="13" creationId="{A8221978-BE87-4661-AFFD-5382D612281D}"/>
          </ac:cxnSpMkLst>
        </pc:cxnChg>
        <pc:cxnChg chg="add mod topLvl">
          <ac:chgData name="Fabiano" userId="5b80093b-c70f-4684-9b7c-fc6a3fc5447d" providerId="ADAL" clId="{90CDDAB2-9A97-4254-BF83-DB08D6B7556E}" dt="2022-09-13T20:10:21.519" v="8866" actId="208"/>
          <ac:cxnSpMkLst>
            <pc:docMk/>
            <pc:sldMk cId="1820762226" sldId="922"/>
            <ac:cxnSpMk id="137" creationId="{206F6141-0B2D-4850-9704-7B7089400AAC}"/>
          </ac:cxnSpMkLst>
        </pc:cxnChg>
        <pc:cxnChg chg="mod topLvl">
          <ac:chgData name="Fabiano" userId="5b80093b-c70f-4684-9b7c-fc6a3fc5447d" providerId="ADAL" clId="{90CDDAB2-9A97-4254-BF83-DB08D6B7556E}" dt="2022-09-13T19:19:38.771" v="8519" actId="164"/>
          <ac:cxnSpMkLst>
            <pc:docMk/>
            <pc:sldMk cId="1820762226" sldId="922"/>
            <ac:cxnSpMk id="143" creationId="{862A2FBE-3C9A-4FBD-83F6-C267E1D690BF}"/>
          </ac:cxnSpMkLst>
        </pc:cxnChg>
        <pc:cxnChg chg="mod topLvl">
          <ac:chgData name="Fabiano" userId="5b80093b-c70f-4684-9b7c-fc6a3fc5447d" providerId="ADAL" clId="{90CDDAB2-9A97-4254-BF83-DB08D6B7556E}" dt="2022-09-13T19:17:27.285" v="8490" actId="164"/>
          <ac:cxnSpMkLst>
            <pc:docMk/>
            <pc:sldMk cId="1820762226" sldId="922"/>
            <ac:cxnSpMk id="148" creationId="{CAB2F8DA-9E20-4D8F-9746-33DAA94C5658}"/>
          </ac:cxnSpMkLst>
        </pc:cxnChg>
        <pc:cxnChg chg="mod">
          <ac:chgData name="Fabiano" userId="5b80093b-c70f-4684-9b7c-fc6a3fc5447d" providerId="ADAL" clId="{90CDDAB2-9A97-4254-BF83-DB08D6B7556E}" dt="2022-09-13T19:10:28.285" v="8270"/>
          <ac:cxnSpMkLst>
            <pc:docMk/>
            <pc:sldMk cId="1820762226" sldId="922"/>
            <ac:cxnSpMk id="153" creationId="{64A8F6EC-8134-4C43-95F1-299228C96775}"/>
          </ac:cxnSpMkLst>
        </pc:cxnChg>
        <pc:cxnChg chg="mod topLvl">
          <ac:chgData name="Fabiano" userId="5b80093b-c70f-4684-9b7c-fc6a3fc5447d" providerId="ADAL" clId="{90CDDAB2-9A97-4254-BF83-DB08D6B7556E}" dt="2022-09-13T19:20:28.528" v="8527" actId="164"/>
          <ac:cxnSpMkLst>
            <pc:docMk/>
            <pc:sldMk cId="1820762226" sldId="922"/>
            <ac:cxnSpMk id="158" creationId="{653FB882-D7FE-485C-B216-C8D7EEA4539F}"/>
          </ac:cxnSpMkLst>
        </pc:cxnChg>
        <pc:cxnChg chg="mod topLvl">
          <ac:chgData name="Fabiano" userId="5b80093b-c70f-4684-9b7c-fc6a3fc5447d" providerId="ADAL" clId="{90CDDAB2-9A97-4254-BF83-DB08D6B7556E}" dt="2022-09-13T19:19:16.667" v="8505" actId="164"/>
          <ac:cxnSpMkLst>
            <pc:docMk/>
            <pc:sldMk cId="1820762226" sldId="922"/>
            <ac:cxnSpMk id="163" creationId="{CC607F48-1969-42A1-B1E2-6EA17A292107}"/>
          </ac:cxnSpMkLst>
        </pc:cxnChg>
      </pc:sldChg>
      <pc:sldChg chg="addSp delSp modSp add mod ord modAnim modShow">
        <pc:chgData name="Fabiano" userId="5b80093b-c70f-4684-9b7c-fc6a3fc5447d" providerId="ADAL" clId="{90CDDAB2-9A97-4254-BF83-DB08D6B7556E}" dt="2022-09-15T13:15:34.807" v="10724"/>
        <pc:sldMkLst>
          <pc:docMk/>
          <pc:sldMk cId="500117968" sldId="923"/>
        </pc:sldMkLst>
        <pc:spChg chg="add del mod">
          <ac:chgData name="Fabiano" userId="5b80093b-c70f-4684-9b7c-fc6a3fc5447d" providerId="ADAL" clId="{90CDDAB2-9A97-4254-BF83-DB08D6B7556E}" dt="2022-09-14T13:09:59.005" v="9669"/>
          <ac:spMkLst>
            <pc:docMk/>
            <pc:sldMk cId="500117968" sldId="923"/>
            <ac:spMk id="2" creationId="{5DB6D7FB-7F15-4E75-BC88-59CCBB7FA736}"/>
          </ac:spMkLst>
        </pc:spChg>
        <pc:spChg chg="del mod">
          <ac:chgData name="Fabiano" userId="5b80093b-c70f-4684-9b7c-fc6a3fc5447d" providerId="ADAL" clId="{90CDDAB2-9A97-4254-BF83-DB08D6B7556E}" dt="2022-09-14T14:06:24.387" v="10126" actId="478"/>
          <ac:spMkLst>
            <pc:docMk/>
            <pc:sldMk cId="500117968" sldId="923"/>
            <ac:spMk id="3" creationId="{5BB41D03-4968-42D9-9652-FBEFBA3547B8}"/>
          </ac:spMkLst>
        </pc:spChg>
        <pc:spChg chg="add mod">
          <ac:chgData name="Fabiano" userId="5b80093b-c70f-4684-9b7c-fc6a3fc5447d" providerId="ADAL" clId="{90CDDAB2-9A97-4254-BF83-DB08D6B7556E}" dt="2022-09-14T17:59:15.948" v="10265" actId="403"/>
          <ac:spMkLst>
            <pc:docMk/>
            <pc:sldMk cId="500117968" sldId="923"/>
            <ac:spMk id="4" creationId="{3A7B096D-21A7-4B2B-A0D1-42CB123BAB72}"/>
          </ac:spMkLst>
        </pc:spChg>
        <pc:spChg chg="del">
          <ac:chgData name="Fabiano" userId="5b80093b-c70f-4684-9b7c-fc6a3fc5447d" providerId="ADAL" clId="{90CDDAB2-9A97-4254-BF83-DB08D6B7556E}" dt="2022-09-13T14:25:40.864" v="6481" actId="478"/>
          <ac:spMkLst>
            <pc:docMk/>
            <pc:sldMk cId="500117968" sldId="923"/>
            <ac:spMk id="4" creationId="{47923C9C-75A7-4FA3-A853-625D3289D91E}"/>
          </ac:spMkLst>
        </pc:spChg>
        <pc:spChg chg="mod">
          <ac:chgData name="Fabiano" userId="5b80093b-c70f-4684-9b7c-fc6a3fc5447d" providerId="ADAL" clId="{90CDDAB2-9A97-4254-BF83-DB08D6B7556E}" dt="2022-09-14T13:26:41.611" v="9912" actId="1076"/>
          <ac:spMkLst>
            <pc:docMk/>
            <pc:sldMk cId="500117968" sldId="923"/>
            <ac:spMk id="5" creationId="{54E6AB7B-883B-40A6-89A8-67E5570D525D}"/>
          </ac:spMkLst>
        </pc:spChg>
        <pc:spChg chg="del mod">
          <ac:chgData name="Fabiano" userId="5b80093b-c70f-4684-9b7c-fc6a3fc5447d" providerId="ADAL" clId="{90CDDAB2-9A97-4254-BF83-DB08D6B7556E}" dt="2022-09-13T13:23:18.911" v="6223" actId="478"/>
          <ac:spMkLst>
            <pc:docMk/>
            <pc:sldMk cId="500117968" sldId="923"/>
            <ac:spMk id="6" creationId="{8EF5AACA-EFC9-4938-86B2-AB25340FCB70}"/>
          </ac:spMkLst>
        </pc:spChg>
        <pc:spChg chg="add mod">
          <ac:chgData name="Fabiano" userId="5b80093b-c70f-4684-9b7c-fc6a3fc5447d" providerId="ADAL" clId="{90CDDAB2-9A97-4254-BF83-DB08D6B7556E}" dt="2022-09-14T14:00:52.914" v="10040" actId="14100"/>
          <ac:spMkLst>
            <pc:docMk/>
            <pc:sldMk cId="500117968" sldId="923"/>
            <ac:spMk id="16" creationId="{A8DC321D-A03C-4C3C-B911-BAD616A23C50}"/>
          </ac:spMkLst>
        </pc:spChg>
        <pc:spChg chg="add mod">
          <ac:chgData name="Fabiano" userId="5b80093b-c70f-4684-9b7c-fc6a3fc5447d" providerId="ADAL" clId="{90CDDAB2-9A97-4254-BF83-DB08D6B7556E}" dt="2022-09-14T13:26:55.162" v="9950" actId="1036"/>
          <ac:spMkLst>
            <pc:docMk/>
            <pc:sldMk cId="500117968" sldId="923"/>
            <ac:spMk id="17" creationId="{236FA090-2F6D-4EE3-9D68-B258DA992686}"/>
          </ac:spMkLst>
        </pc:spChg>
        <pc:spChg chg="add mod">
          <ac:chgData name="Fabiano" userId="5b80093b-c70f-4684-9b7c-fc6a3fc5447d" providerId="ADAL" clId="{90CDDAB2-9A97-4254-BF83-DB08D6B7556E}" dt="2022-09-14T13:27:43.413" v="9972" actId="1076"/>
          <ac:spMkLst>
            <pc:docMk/>
            <pc:sldMk cId="500117968" sldId="923"/>
            <ac:spMk id="18" creationId="{36CB4E70-701B-4858-B676-483B582A6633}"/>
          </ac:spMkLst>
        </pc:spChg>
        <pc:spChg chg="add mod">
          <ac:chgData name="Fabiano" userId="5b80093b-c70f-4684-9b7c-fc6a3fc5447d" providerId="ADAL" clId="{90CDDAB2-9A97-4254-BF83-DB08D6B7556E}" dt="2022-09-14T17:59:15.948" v="10265" actId="403"/>
          <ac:spMkLst>
            <pc:docMk/>
            <pc:sldMk cId="500117968" sldId="923"/>
            <ac:spMk id="19" creationId="{D34E5D33-576A-4997-97CF-64DCF8E3A0B6}"/>
          </ac:spMkLst>
        </pc:spChg>
        <pc:spChg chg="add del mod">
          <ac:chgData name="Fabiano" userId="5b80093b-c70f-4684-9b7c-fc6a3fc5447d" providerId="ADAL" clId="{90CDDAB2-9A97-4254-BF83-DB08D6B7556E}" dt="2022-09-14T16:42:40.328" v="10160" actId="478"/>
          <ac:spMkLst>
            <pc:docMk/>
            <pc:sldMk cId="500117968" sldId="923"/>
            <ac:spMk id="21" creationId="{B40E6267-AF40-4642-87E1-913CEB21F8B6}"/>
          </ac:spMkLst>
        </pc:spChg>
        <pc:spChg chg="add mod">
          <ac:chgData name="Fabiano" userId="5b80093b-c70f-4684-9b7c-fc6a3fc5447d" providerId="ADAL" clId="{90CDDAB2-9A97-4254-BF83-DB08D6B7556E}" dt="2022-09-14T13:27:22.339" v="9970" actId="1076"/>
          <ac:spMkLst>
            <pc:docMk/>
            <pc:sldMk cId="500117968" sldId="923"/>
            <ac:spMk id="22" creationId="{C341ACF5-91FA-4443-AA3B-5FF10262DF33}"/>
          </ac:spMkLst>
        </pc:spChg>
        <pc:spChg chg="add mod">
          <ac:chgData name="Fabiano" userId="5b80093b-c70f-4684-9b7c-fc6a3fc5447d" providerId="ADAL" clId="{90CDDAB2-9A97-4254-BF83-DB08D6B7556E}" dt="2022-09-15T12:52:38.937" v="10442" actId="20577"/>
          <ac:spMkLst>
            <pc:docMk/>
            <pc:sldMk cId="500117968" sldId="923"/>
            <ac:spMk id="27" creationId="{E52FC746-9AA4-40ED-AA4B-F1BFDD44B7ED}"/>
          </ac:spMkLst>
        </pc:spChg>
        <pc:picChg chg="add mod">
          <ac:chgData name="Fabiano" userId="5b80093b-c70f-4684-9b7c-fc6a3fc5447d" providerId="ADAL" clId="{90CDDAB2-9A97-4254-BF83-DB08D6B7556E}" dt="2022-09-14T13:26:41.611" v="9912" actId="1076"/>
          <ac:picMkLst>
            <pc:docMk/>
            <pc:sldMk cId="500117968" sldId="923"/>
            <ac:picMk id="7" creationId="{07888EDF-6F1B-4C0E-B2F5-D3ADD825FB71}"/>
          </ac:picMkLst>
        </pc:picChg>
        <pc:picChg chg="add mod">
          <ac:chgData name="Fabiano" userId="5b80093b-c70f-4684-9b7c-fc6a3fc5447d" providerId="ADAL" clId="{90CDDAB2-9A97-4254-BF83-DB08D6B7556E}" dt="2022-09-14T13:45:49.179" v="10025" actId="1036"/>
          <ac:picMkLst>
            <pc:docMk/>
            <pc:sldMk cId="500117968" sldId="923"/>
            <ac:picMk id="8" creationId="{BB52A0CF-4D7B-4341-A150-09DBA8B1E327}"/>
          </ac:picMkLst>
        </pc:picChg>
        <pc:picChg chg="add mod">
          <ac:chgData name="Fabiano" userId="5b80093b-c70f-4684-9b7c-fc6a3fc5447d" providerId="ADAL" clId="{90CDDAB2-9A97-4254-BF83-DB08D6B7556E}" dt="2022-09-14T13:26:55.162" v="9950" actId="1036"/>
          <ac:picMkLst>
            <pc:docMk/>
            <pc:sldMk cId="500117968" sldId="923"/>
            <ac:picMk id="10" creationId="{51461171-7890-4AE7-A45C-14B640A85AB3}"/>
          </ac:picMkLst>
        </pc:picChg>
        <pc:picChg chg="add mod modCrop">
          <ac:chgData name="Fabiano" userId="5b80093b-c70f-4684-9b7c-fc6a3fc5447d" providerId="ADAL" clId="{90CDDAB2-9A97-4254-BF83-DB08D6B7556E}" dt="2022-09-14T13:26:55.162" v="9950" actId="1036"/>
          <ac:picMkLst>
            <pc:docMk/>
            <pc:sldMk cId="500117968" sldId="923"/>
            <ac:picMk id="12" creationId="{60A0DEE3-6A97-4E79-BE28-1B0678846880}"/>
          </ac:picMkLst>
        </pc:picChg>
        <pc:picChg chg="add mod modCrop">
          <ac:chgData name="Fabiano" userId="5b80093b-c70f-4684-9b7c-fc6a3fc5447d" providerId="ADAL" clId="{90CDDAB2-9A97-4254-BF83-DB08D6B7556E}" dt="2022-09-14T13:45:53.965" v="10026" actId="408"/>
          <ac:picMkLst>
            <pc:docMk/>
            <pc:sldMk cId="500117968" sldId="923"/>
            <ac:picMk id="13" creationId="{2C5F8171-6BF8-4B24-9009-A764FAE6534A}"/>
          </ac:picMkLst>
        </pc:picChg>
        <pc:picChg chg="add mod modCrop">
          <ac:chgData name="Fabiano" userId="5b80093b-c70f-4684-9b7c-fc6a3fc5447d" providerId="ADAL" clId="{90CDDAB2-9A97-4254-BF83-DB08D6B7556E}" dt="2022-09-14T13:26:55.162" v="9950" actId="1036"/>
          <ac:picMkLst>
            <pc:docMk/>
            <pc:sldMk cId="500117968" sldId="923"/>
            <ac:picMk id="14" creationId="{2C2F0635-C1EC-4708-95CB-DB9A5E8E9F71}"/>
          </ac:picMkLst>
        </pc:picChg>
        <pc:picChg chg="add mod">
          <ac:chgData name="Fabiano" userId="5b80093b-c70f-4684-9b7c-fc6a3fc5447d" providerId="ADAL" clId="{90CDDAB2-9A97-4254-BF83-DB08D6B7556E}" dt="2022-09-14T13:26:55.162" v="9950" actId="1036"/>
          <ac:picMkLst>
            <pc:docMk/>
            <pc:sldMk cId="500117968" sldId="923"/>
            <ac:picMk id="15" creationId="{FF874150-51F5-4404-A934-844E62ED1962}"/>
          </ac:picMkLst>
        </pc:picChg>
        <pc:picChg chg="add mod modCrop">
          <ac:chgData name="Fabiano" userId="5b80093b-c70f-4684-9b7c-fc6a3fc5447d" providerId="ADAL" clId="{90CDDAB2-9A97-4254-BF83-DB08D6B7556E}" dt="2022-09-14T13:28:06.672" v="9974" actId="732"/>
          <ac:picMkLst>
            <pc:docMk/>
            <pc:sldMk cId="500117968" sldId="923"/>
            <ac:picMk id="20" creationId="{3648A887-548A-4D2F-8DC9-A312A66302D2}"/>
          </ac:picMkLst>
        </pc:picChg>
        <pc:picChg chg="add mod">
          <ac:chgData name="Fabiano" userId="5b80093b-c70f-4684-9b7c-fc6a3fc5447d" providerId="ADAL" clId="{90CDDAB2-9A97-4254-BF83-DB08D6B7556E}" dt="2022-09-14T13:45:53.965" v="10026" actId="408"/>
          <ac:picMkLst>
            <pc:docMk/>
            <pc:sldMk cId="500117968" sldId="923"/>
            <ac:picMk id="24" creationId="{BAF9D33D-A1C1-4892-A11A-A2A6A5008635}"/>
          </ac:picMkLst>
        </pc:picChg>
        <pc:picChg chg="add mod modCrop">
          <ac:chgData name="Fabiano" userId="5b80093b-c70f-4684-9b7c-fc6a3fc5447d" providerId="ADAL" clId="{90CDDAB2-9A97-4254-BF83-DB08D6B7556E}" dt="2022-09-14T13:45:49.179" v="10025" actId="1036"/>
          <ac:picMkLst>
            <pc:docMk/>
            <pc:sldMk cId="500117968" sldId="923"/>
            <ac:picMk id="26" creationId="{DD638CD9-1254-41E6-8F75-F69FA44EF9CC}"/>
          </ac:picMkLst>
        </pc:picChg>
      </pc:sldChg>
      <pc:sldChg chg="addSp delSp modSp add mod modAnim">
        <pc:chgData name="Fabiano" userId="5b80093b-c70f-4684-9b7c-fc6a3fc5447d" providerId="ADAL" clId="{90CDDAB2-9A97-4254-BF83-DB08D6B7556E}" dt="2022-09-15T16:40:00.485" v="12123" actId="1035"/>
        <pc:sldMkLst>
          <pc:docMk/>
          <pc:sldMk cId="978811750" sldId="924"/>
        </pc:sldMkLst>
        <pc:spChg chg="mod">
          <ac:chgData name="Fabiano" userId="5b80093b-c70f-4684-9b7c-fc6a3fc5447d" providerId="ADAL" clId="{90CDDAB2-9A97-4254-BF83-DB08D6B7556E}" dt="2022-09-14T14:05:59.085" v="10122" actId="20577"/>
          <ac:spMkLst>
            <pc:docMk/>
            <pc:sldMk cId="978811750" sldId="924"/>
            <ac:spMk id="7" creationId="{545315E1-6B55-4644-A28C-8C0FC0D53F5F}"/>
          </ac:spMkLst>
        </pc:spChg>
        <pc:spChg chg="add del">
          <ac:chgData name="Fabiano" userId="5b80093b-c70f-4684-9b7c-fc6a3fc5447d" providerId="ADAL" clId="{90CDDAB2-9A97-4254-BF83-DB08D6B7556E}" dt="2022-09-14T12:42:33.386" v="9384"/>
          <ac:spMkLst>
            <pc:docMk/>
            <pc:sldMk cId="978811750" sldId="924"/>
            <ac:spMk id="12" creationId="{BAF03188-139F-4D16-8767-13E2F039FCBC}"/>
          </ac:spMkLst>
        </pc:spChg>
        <pc:spChg chg="add del">
          <ac:chgData name="Fabiano" userId="5b80093b-c70f-4684-9b7c-fc6a3fc5447d" providerId="ADAL" clId="{90CDDAB2-9A97-4254-BF83-DB08D6B7556E}" dt="2022-09-14T12:42:33.386" v="9384"/>
          <ac:spMkLst>
            <pc:docMk/>
            <pc:sldMk cId="978811750" sldId="924"/>
            <ac:spMk id="13" creationId="{26C08BE1-776A-4B8C-A6D1-1AF946FCEA11}"/>
          </ac:spMkLst>
        </pc:spChg>
        <pc:spChg chg="del mod">
          <ac:chgData name="Fabiano" userId="5b80093b-c70f-4684-9b7c-fc6a3fc5447d" providerId="ADAL" clId="{90CDDAB2-9A97-4254-BF83-DB08D6B7556E}" dt="2022-09-13T20:14:25.060" v="8922" actId="478"/>
          <ac:spMkLst>
            <pc:docMk/>
            <pc:sldMk cId="978811750" sldId="924"/>
            <ac:spMk id="15" creationId="{C12E3F78-E101-4C6F-BB60-7F6E431158F8}"/>
          </ac:spMkLst>
        </pc:spChg>
        <pc:spChg chg="add mod topLvl">
          <ac:chgData name="Fabiano" userId="5b80093b-c70f-4684-9b7c-fc6a3fc5447d" providerId="ADAL" clId="{90CDDAB2-9A97-4254-BF83-DB08D6B7556E}" dt="2022-09-14T12:40:17.450" v="9377" actId="1036"/>
          <ac:spMkLst>
            <pc:docMk/>
            <pc:sldMk cId="978811750" sldId="924"/>
            <ac:spMk id="19" creationId="{B774382B-37B6-42F6-A8DD-86CF1AF5B141}"/>
          </ac:spMkLst>
        </pc:spChg>
        <pc:spChg chg="add mod ord topLvl">
          <ac:chgData name="Fabiano" userId="5b80093b-c70f-4684-9b7c-fc6a3fc5447d" providerId="ADAL" clId="{90CDDAB2-9A97-4254-BF83-DB08D6B7556E}" dt="2022-09-14T12:40:17.450" v="9377" actId="1036"/>
          <ac:spMkLst>
            <pc:docMk/>
            <pc:sldMk cId="978811750" sldId="924"/>
            <ac:spMk id="21" creationId="{78460581-A2DB-4CC2-8CB0-5A09A4D92B12}"/>
          </ac:spMkLst>
        </pc:spChg>
        <pc:spChg chg="del">
          <ac:chgData name="Fabiano" userId="5b80093b-c70f-4684-9b7c-fc6a3fc5447d" providerId="ADAL" clId="{90CDDAB2-9A97-4254-BF83-DB08D6B7556E}" dt="2022-09-13T14:27:51.435" v="6509" actId="478"/>
          <ac:spMkLst>
            <pc:docMk/>
            <pc:sldMk cId="978811750" sldId="924"/>
            <ac:spMk id="25" creationId="{36968D50-DEB0-41F6-86F3-52D41598B90F}"/>
          </ac:spMkLst>
        </pc:spChg>
        <pc:spChg chg="del">
          <ac:chgData name="Fabiano" userId="5b80093b-c70f-4684-9b7c-fc6a3fc5447d" providerId="ADAL" clId="{90CDDAB2-9A97-4254-BF83-DB08D6B7556E}" dt="2022-09-13T14:27:51.435" v="6509" actId="478"/>
          <ac:spMkLst>
            <pc:docMk/>
            <pc:sldMk cId="978811750" sldId="924"/>
            <ac:spMk id="26" creationId="{8F7FC05B-0912-4E23-B9CE-9A7D5996EF54}"/>
          </ac:spMkLst>
        </pc:spChg>
        <pc:spChg chg="del">
          <ac:chgData name="Fabiano" userId="5b80093b-c70f-4684-9b7c-fc6a3fc5447d" providerId="ADAL" clId="{90CDDAB2-9A97-4254-BF83-DB08D6B7556E}" dt="2022-09-13T14:27:51.435" v="6509" actId="478"/>
          <ac:spMkLst>
            <pc:docMk/>
            <pc:sldMk cId="978811750" sldId="924"/>
            <ac:spMk id="28" creationId="{DEADF959-9E15-45E7-97C6-6E2F4B4050ED}"/>
          </ac:spMkLst>
        </pc:spChg>
        <pc:spChg chg="del">
          <ac:chgData name="Fabiano" userId="5b80093b-c70f-4684-9b7c-fc6a3fc5447d" providerId="ADAL" clId="{90CDDAB2-9A97-4254-BF83-DB08D6B7556E}" dt="2022-09-13T14:27:51.435" v="6509" actId="478"/>
          <ac:spMkLst>
            <pc:docMk/>
            <pc:sldMk cId="978811750" sldId="924"/>
            <ac:spMk id="31" creationId="{5EA873BE-B488-4627-8F52-C47E1C40078F}"/>
          </ac:spMkLst>
        </pc:spChg>
        <pc:spChg chg="del">
          <ac:chgData name="Fabiano" userId="5b80093b-c70f-4684-9b7c-fc6a3fc5447d" providerId="ADAL" clId="{90CDDAB2-9A97-4254-BF83-DB08D6B7556E}" dt="2022-09-13T14:27:51.435" v="6509" actId="478"/>
          <ac:spMkLst>
            <pc:docMk/>
            <pc:sldMk cId="978811750" sldId="924"/>
            <ac:spMk id="32" creationId="{3259A291-8F9C-4954-98FF-6EC0A3195B8D}"/>
          </ac:spMkLst>
        </pc:spChg>
        <pc:spChg chg="del">
          <ac:chgData name="Fabiano" userId="5b80093b-c70f-4684-9b7c-fc6a3fc5447d" providerId="ADAL" clId="{90CDDAB2-9A97-4254-BF83-DB08D6B7556E}" dt="2022-09-13T14:27:51.435" v="6509" actId="478"/>
          <ac:spMkLst>
            <pc:docMk/>
            <pc:sldMk cId="978811750" sldId="924"/>
            <ac:spMk id="33" creationId="{35C5BEFE-8565-4C8D-B1CB-B492FDA57138}"/>
          </ac:spMkLst>
        </pc:spChg>
        <pc:spChg chg="del">
          <ac:chgData name="Fabiano" userId="5b80093b-c70f-4684-9b7c-fc6a3fc5447d" providerId="ADAL" clId="{90CDDAB2-9A97-4254-BF83-DB08D6B7556E}" dt="2022-09-13T14:27:51.435" v="6509" actId="478"/>
          <ac:spMkLst>
            <pc:docMk/>
            <pc:sldMk cId="978811750" sldId="924"/>
            <ac:spMk id="34" creationId="{805E6F35-1AA7-425B-9859-B88F147059CF}"/>
          </ac:spMkLst>
        </pc:spChg>
        <pc:spChg chg="del mod">
          <ac:chgData name="Fabiano" userId="5b80093b-c70f-4684-9b7c-fc6a3fc5447d" providerId="ADAL" clId="{90CDDAB2-9A97-4254-BF83-DB08D6B7556E}" dt="2022-09-13T20:14:25.060" v="8922" actId="478"/>
          <ac:spMkLst>
            <pc:docMk/>
            <pc:sldMk cId="978811750" sldId="924"/>
            <ac:spMk id="35" creationId="{3003A455-1363-4169-A2A9-71279C2E27BF}"/>
          </ac:spMkLst>
        </pc:spChg>
        <pc:spChg chg="del mod">
          <ac:chgData name="Fabiano" userId="5b80093b-c70f-4684-9b7c-fc6a3fc5447d" providerId="ADAL" clId="{90CDDAB2-9A97-4254-BF83-DB08D6B7556E}" dt="2022-09-13T16:30:56.088" v="7197" actId="478"/>
          <ac:spMkLst>
            <pc:docMk/>
            <pc:sldMk cId="978811750" sldId="924"/>
            <ac:spMk id="36" creationId="{F2F5D7D9-025B-447C-A6C4-AD1AEA3A3B91}"/>
          </ac:spMkLst>
        </pc:spChg>
        <pc:spChg chg="del mod">
          <ac:chgData name="Fabiano" userId="5b80093b-c70f-4684-9b7c-fc6a3fc5447d" providerId="ADAL" clId="{90CDDAB2-9A97-4254-BF83-DB08D6B7556E}" dt="2022-09-13T20:14:25.060" v="8922" actId="478"/>
          <ac:spMkLst>
            <pc:docMk/>
            <pc:sldMk cId="978811750" sldId="924"/>
            <ac:spMk id="37" creationId="{D982E92A-1DF0-408A-B0B3-214516F2A98D}"/>
          </ac:spMkLst>
        </pc:spChg>
        <pc:spChg chg="del mod">
          <ac:chgData name="Fabiano" userId="5b80093b-c70f-4684-9b7c-fc6a3fc5447d" providerId="ADAL" clId="{90CDDAB2-9A97-4254-BF83-DB08D6B7556E}" dt="2022-09-13T20:14:25.060" v="8922" actId="478"/>
          <ac:spMkLst>
            <pc:docMk/>
            <pc:sldMk cId="978811750" sldId="924"/>
            <ac:spMk id="38" creationId="{0F6B6834-1624-496B-A191-56EBA942936B}"/>
          </ac:spMkLst>
        </pc:spChg>
        <pc:spChg chg="mod">
          <ac:chgData name="Fabiano" userId="5b80093b-c70f-4684-9b7c-fc6a3fc5447d" providerId="ADAL" clId="{90CDDAB2-9A97-4254-BF83-DB08D6B7556E}" dt="2022-09-15T16:40:00.485" v="12123" actId="1035"/>
          <ac:spMkLst>
            <pc:docMk/>
            <pc:sldMk cId="978811750" sldId="924"/>
            <ac:spMk id="39" creationId="{96447A3B-E612-41B3-9D16-1CF939A58155}"/>
          </ac:spMkLst>
        </pc:spChg>
        <pc:spChg chg="add mod">
          <ac:chgData name="Fabiano" userId="5b80093b-c70f-4684-9b7c-fc6a3fc5447d" providerId="ADAL" clId="{90CDDAB2-9A97-4254-BF83-DB08D6B7556E}" dt="2022-09-14T12:31:58.559" v="9305" actId="164"/>
          <ac:spMkLst>
            <pc:docMk/>
            <pc:sldMk cId="978811750" sldId="924"/>
            <ac:spMk id="40" creationId="{2764A34B-0856-415A-B484-3AFFBB2A8D1B}"/>
          </ac:spMkLst>
        </pc:spChg>
        <pc:spChg chg="del mod">
          <ac:chgData name="Fabiano" userId="5b80093b-c70f-4684-9b7c-fc6a3fc5447d" providerId="ADAL" clId="{90CDDAB2-9A97-4254-BF83-DB08D6B7556E}" dt="2022-09-13T20:14:36.164" v="8923" actId="478"/>
          <ac:spMkLst>
            <pc:docMk/>
            <pc:sldMk cId="978811750" sldId="924"/>
            <ac:spMk id="40" creationId="{EF434CEA-3351-4B18-B4F2-2A196D7D64C9}"/>
          </ac:spMkLst>
        </pc:spChg>
        <pc:spChg chg="del mod">
          <ac:chgData name="Fabiano" userId="5b80093b-c70f-4684-9b7c-fc6a3fc5447d" providerId="ADAL" clId="{90CDDAB2-9A97-4254-BF83-DB08D6B7556E}" dt="2022-09-13T20:14:39.336" v="8925" actId="478"/>
          <ac:spMkLst>
            <pc:docMk/>
            <pc:sldMk cId="978811750" sldId="924"/>
            <ac:spMk id="41" creationId="{1AACFA13-5451-40BC-80E9-1937A05E6D06}"/>
          </ac:spMkLst>
        </pc:spChg>
        <pc:spChg chg="add mod">
          <ac:chgData name="Fabiano" userId="5b80093b-c70f-4684-9b7c-fc6a3fc5447d" providerId="ADAL" clId="{90CDDAB2-9A97-4254-BF83-DB08D6B7556E}" dt="2022-09-14T12:40:17.450" v="9377" actId="1036"/>
          <ac:spMkLst>
            <pc:docMk/>
            <pc:sldMk cId="978811750" sldId="924"/>
            <ac:spMk id="41" creationId="{4112675D-2E4F-481E-A8B7-4AF93C23CA1A}"/>
          </ac:spMkLst>
        </pc:spChg>
        <pc:spChg chg="add mod">
          <ac:chgData name="Fabiano" userId="5b80093b-c70f-4684-9b7c-fc6a3fc5447d" providerId="ADAL" clId="{90CDDAB2-9A97-4254-BF83-DB08D6B7556E}" dt="2022-09-14T12:40:17.450" v="9377" actId="1036"/>
          <ac:spMkLst>
            <pc:docMk/>
            <pc:sldMk cId="978811750" sldId="924"/>
            <ac:spMk id="42" creationId="{84A36900-5598-4C04-A2B0-84B49C67E5CE}"/>
          </ac:spMkLst>
        </pc:spChg>
        <pc:spChg chg="del mod">
          <ac:chgData name="Fabiano" userId="5b80093b-c70f-4684-9b7c-fc6a3fc5447d" providerId="ADAL" clId="{90CDDAB2-9A97-4254-BF83-DB08D6B7556E}" dt="2022-09-13T20:14:36.164" v="8923" actId="478"/>
          <ac:spMkLst>
            <pc:docMk/>
            <pc:sldMk cId="978811750" sldId="924"/>
            <ac:spMk id="42" creationId="{87302641-8B02-4678-ACE8-B82DA9DB7B39}"/>
          </ac:spMkLst>
        </pc:spChg>
        <pc:spChg chg="del mod">
          <ac:chgData name="Fabiano" userId="5b80093b-c70f-4684-9b7c-fc6a3fc5447d" providerId="ADAL" clId="{90CDDAB2-9A97-4254-BF83-DB08D6B7556E}" dt="2022-09-13T20:14:38.735" v="8924" actId="478"/>
          <ac:spMkLst>
            <pc:docMk/>
            <pc:sldMk cId="978811750" sldId="924"/>
            <ac:spMk id="43" creationId="{89C3089D-D4BD-4633-963F-5E95E3E76313}"/>
          </ac:spMkLst>
        </pc:spChg>
        <pc:spChg chg="add mod">
          <ac:chgData name="Fabiano" userId="5b80093b-c70f-4684-9b7c-fc6a3fc5447d" providerId="ADAL" clId="{90CDDAB2-9A97-4254-BF83-DB08D6B7556E}" dt="2022-09-14T12:40:17.450" v="9377" actId="1036"/>
          <ac:spMkLst>
            <pc:docMk/>
            <pc:sldMk cId="978811750" sldId="924"/>
            <ac:spMk id="43" creationId="{D8B6F4DE-8AE8-4F7B-BE9C-562C010ED41E}"/>
          </ac:spMkLst>
        </pc:spChg>
        <pc:spChg chg="add mod topLvl">
          <ac:chgData name="Fabiano" userId="5b80093b-c70f-4684-9b7c-fc6a3fc5447d" providerId="ADAL" clId="{90CDDAB2-9A97-4254-BF83-DB08D6B7556E}" dt="2022-09-14T12:40:17.450" v="9377" actId="1036"/>
          <ac:spMkLst>
            <pc:docMk/>
            <pc:sldMk cId="978811750" sldId="924"/>
            <ac:spMk id="45" creationId="{8826A912-7523-49E7-9E82-CCA9F0C50E0E}"/>
          </ac:spMkLst>
        </pc:spChg>
        <pc:spChg chg="add del mod">
          <ac:chgData name="Fabiano" userId="5b80093b-c70f-4684-9b7c-fc6a3fc5447d" providerId="ADAL" clId="{90CDDAB2-9A97-4254-BF83-DB08D6B7556E}" dt="2022-09-13T14:42:48.184" v="6743" actId="478"/>
          <ac:spMkLst>
            <pc:docMk/>
            <pc:sldMk cId="978811750" sldId="924"/>
            <ac:spMk id="46" creationId="{595BB4CC-BA49-4C65-8CFB-5E4B89149D8D}"/>
          </ac:spMkLst>
        </pc:spChg>
        <pc:spChg chg="add mod">
          <ac:chgData name="Fabiano" userId="5b80093b-c70f-4684-9b7c-fc6a3fc5447d" providerId="ADAL" clId="{90CDDAB2-9A97-4254-BF83-DB08D6B7556E}" dt="2022-09-14T12:40:17.450" v="9377" actId="1036"/>
          <ac:spMkLst>
            <pc:docMk/>
            <pc:sldMk cId="978811750" sldId="924"/>
            <ac:spMk id="46" creationId="{B20CE5BA-865A-403F-B59F-002C6B947549}"/>
          </ac:spMkLst>
        </pc:spChg>
        <pc:spChg chg="add mod topLvl">
          <ac:chgData name="Fabiano" userId="5b80093b-c70f-4684-9b7c-fc6a3fc5447d" providerId="ADAL" clId="{90CDDAB2-9A97-4254-BF83-DB08D6B7556E}" dt="2022-09-14T12:40:17.450" v="9377" actId="1036"/>
          <ac:spMkLst>
            <pc:docMk/>
            <pc:sldMk cId="978811750" sldId="924"/>
            <ac:spMk id="47" creationId="{B6E63A35-543A-40C4-85EB-D085C430B022}"/>
          </ac:spMkLst>
        </pc:spChg>
        <pc:spChg chg="add mod topLvl">
          <ac:chgData name="Fabiano" userId="5b80093b-c70f-4684-9b7c-fc6a3fc5447d" providerId="ADAL" clId="{90CDDAB2-9A97-4254-BF83-DB08D6B7556E}" dt="2022-09-14T12:40:17.450" v="9377" actId="1036"/>
          <ac:spMkLst>
            <pc:docMk/>
            <pc:sldMk cId="978811750" sldId="924"/>
            <ac:spMk id="48" creationId="{09D98131-3860-4104-B098-020B7F113B56}"/>
          </ac:spMkLst>
        </pc:spChg>
        <pc:spChg chg="add mod topLvl">
          <ac:chgData name="Fabiano" userId="5b80093b-c70f-4684-9b7c-fc6a3fc5447d" providerId="ADAL" clId="{90CDDAB2-9A97-4254-BF83-DB08D6B7556E}" dt="2022-09-14T12:40:17.450" v="9377" actId="1036"/>
          <ac:spMkLst>
            <pc:docMk/>
            <pc:sldMk cId="978811750" sldId="924"/>
            <ac:spMk id="49" creationId="{575F1F1C-997B-489F-9B3F-090C447F8641}"/>
          </ac:spMkLst>
        </pc:spChg>
        <pc:spChg chg="add mod topLvl">
          <ac:chgData name="Fabiano" userId="5b80093b-c70f-4684-9b7c-fc6a3fc5447d" providerId="ADAL" clId="{90CDDAB2-9A97-4254-BF83-DB08D6B7556E}" dt="2022-09-14T12:40:17.450" v="9377" actId="1036"/>
          <ac:spMkLst>
            <pc:docMk/>
            <pc:sldMk cId="978811750" sldId="924"/>
            <ac:spMk id="50" creationId="{335169CF-277E-475E-805E-B85139E6315D}"/>
          </ac:spMkLst>
        </pc:spChg>
        <pc:spChg chg="add mod ord topLvl">
          <ac:chgData name="Fabiano" userId="5b80093b-c70f-4684-9b7c-fc6a3fc5447d" providerId="ADAL" clId="{90CDDAB2-9A97-4254-BF83-DB08D6B7556E}" dt="2022-09-14T12:40:17.450" v="9377" actId="1036"/>
          <ac:spMkLst>
            <pc:docMk/>
            <pc:sldMk cId="978811750" sldId="924"/>
            <ac:spMk id="51" creationId="{BE71299B-1971-49A9-B925-8C6B513E4253}"/>
          </ac:spMkLst>
        </pc:spChg>
        <pc:spChg chg="add mod ord topLvl">
          <ac:chgData name="Fabiano" userId="5b80093b-c70f-4684-9b7c-fc6a3fc5447d" providerId="ADAL" clId="{90CDDAB2-9A97-4254-BF83-DB08D6B7556E}" dt="2022-09-14T12:40:17.450" v="9377" actId="1036"/>
          <ac:spMkLst>
            <pc:docMk/>
            <pc:sldMk cId="978811750" sldId="924"/>
            <ac:spMk id="52" creationId="{3632A547-68E0-4BEB-9D16-DDBD5C4CC587}"/>
          </ac:spMkLst>
        </pc:spChg>
        <pc:spChg chg="add mod ord topLvl">
          <ac:chgData name="Fabiano" userId="5b80093b-c70f-4684-9b7c-fc6a3fc5447d" providerId="ADAL" clId="{90CDDAB2-9A97-4254-BF83-DB08D6B7556E}" dt="2022-09-14T12:40:17.450" v="9377" actId="1036"/>
          <ac:spMkLst>
            <pc:docMk/>
            <pc:sldMk cId="978811750" sldId="924"/>
            <ac:spMk id="53" creationId="{8D3C9753-A874-4B36-A3ED-7CED02AF7D20}"/>
          </ac:spMkLst>
        </pc:spChg>
        <pc:spChg chg="add mod topLvl">
          <ac:chgData name="Fabiano" userId="5b80093b-c70f-4684-9b7c-fc6a3fc5447d" providerId="ADAL" clId="{90CDDAB2-9A97-4254-BF83-DB08D6B7556E}" dt="2022-09-14T12:40:17.450" v="9377" actId="1036"/>
          <ac:spMkLst>
            <pc:docMk/>
            <pc:sldMk cId="978811750" sldId="924"/>
            <ac:spMk id="54" creationId="{13C7CED0-A993-47F2-8A77-547046DBDAB6}"/>
          </ac:spMkLst>
        </pc:spChg>
        <pc:spChg chg="add mod topLvl">
          <ac:chgData name="Fabiano" userId="5b80093b-c70f-4684-9b7c-fc6a3fc5447d" providerId="ADAL" clId="{90CDDAB2-9A97-4254-BF83-DB08D6B7556E}" dt="2022-09-14T12:40:17.450" v="9377" actId="1036"/>
          <ac:spMkLst>
            <pc:docMk/>
            <pc:sldMk cId="978811750" sldId="924"/>
            <ac:spMk id="55" creationId="{12207C24-604D-4562-8A46-84F3BC19DB28}"/>
          </ac:spMkLst>
        </pc:spChg>
        <pc:spChg chg="add del mod">
          <ac:chgData name="Fabiano" userId="5b80093b-c70f-4684-9b7c-fc6a3fc5447d" providerId="ADAL" clId="{90CDDAB2-9A97-4254-BF83-DB08D6B7556E}" dt="2022-09-14T12:40:17.450" v="9377" actId="1036"/>
          <ac:spMkLst>
            <pc:docMk/>
            <pc:sldMk cId="978811750" sldId="924"/>
            <ac:spMk id="58" creationId="{9E4E9060-07A1-4198-99A1-2647E086466D}"/>
          </ac:spMkLst>
        </pc:spChg>
        <pc:spChg chg="add mod">
          <ac:chgData name="Fabiano" userId="5b80093b-c70f-4684-9b7c-fc6a3fc5447d" providerId="ADAL" clId="{90CDDAB2-9A97-4254-BF83-DB08D6B7556E}" dt="2022-09-14T12:40:17.450" v="9377" actId="1036"/>
          <ac:spMkLst>
            <pc:docMk/>
            <pc:sldMk cId="978811750" sldId="924"/>
            <ac:spMk id="59" creationId="{759248BE-D5BB-4B0D-834E-22CC7E4882FE}"/>
          </ac:spMkLst>
        </pc:spChg>
        <pc:spChg chg="add mod">
          <ac:chgData name="Fabiano" userId="5b80093b-c70f-4684-9b7c-fc6a3fc5447d" providerId="ADAL" clId="{90CDDAB2-9A97-4254-BF83-DB08D6B7556E}" dt="2022-09-13T20:16:22.307" v="8964" actId="1076"/>
          <ac:spMkLst>
            <pc:docMk/>
            <pc:sldMk cId="978811750" sldId="924"/>
            <ac:spMk id="60" creationId="{246DCB4C-2A4A-4B74-9ECC-969539F3A9E6}"/>
          </ac:spMkLst>
        </pc:spChg>
        <pc:spChg chg="add mod">
          <ac:chgData name="Fabiano" userId="5b80093b-c70f-4684-9b7c-fc6a3fc5447d" providerId="ADAL" clId="{90CDDAB2-9A97-4254-BF83-DB08D6B7556E}" dt="2022-09-13T20:16:22.307" v="8964" actId="1076"/>
          <ac:spMkLst>
            <pc:docMk/>
            <pc:sldMk cId="978811750" sldId="924"/>
            <ac:spMk id="61" creationId="{5613039D-A28C-4AF0-9FB5-8ACBD9457BD8}"/>
          </ac:spMkLst>
        </pc:spChg>
        <pc:spChg chg="add mod">
          <ac:chgData name="Fabiano" userId="5b80093b-c70f-4684-9b7c-fc6a3fc5447d" providerId="ADAL" clId="{90CDDAB2-9A97-4254-BF83-DB08D6B7556E}" dt="2022-09-13T20:16:22.307" v="8964" actId="1076"/>
          <ac:spMkLst>
            <pc:docMk/>
            <pc:sldMk cId="978811750" sldId="924"/>
            <ac:spMk id="62" creationId="{B3273BA5-8285-494E-9CE6-6EC70C13BDCE}"/>
          </ac:spMkLst>
        </pc:spChg>
        <pc:spChg chg="add del mod">
          <ac:chgData name="Fabiano" userId="5b80093b-c70f-4684-9b7c-fc6a3fc5447d" providerId="ADAL" clId="{90CDDAB2-9A97-4254-BF83-DB08D6B7556E}" dt="2022-09-14T12:39:45.627" v="9354" actId="478"/>
          <ac:spMkLst>
            <pc:docMk/>
            <pc:sldMk cId="978811750" sldId="924"/>
            <ac:spMk id="64" creationId="{BA0FC713-4BB7-4C5F-AE07-01F62E36AE8E}"/>
          </ac:spMkLst>
        </pc:spChg>
        <pc:spChg chg="add del mod">
          <ac:chgData name="Fabiano" userId="5b80093b-c70f-4684-9b7c-fc6a3fc5447d" providerId="ADAL" clId="{90CDDAB2-9A97-4254-BF83-DB08D6B7556E}" dt="2022-09-14T12:39:45.627" v="9354" actId="478"/>
          <ac:spMkLst>
            <pc:docMk/>
            <pc:sldMk cId="978811750" sldId="924"/>
            <ac:spMk id="65" creationId="{218D401E-C594-454A-A538-634261626F61}"/>
          </ac:spMkLst>
        </pc:spChg>
        <pc:spChg chg="add del mod">
          <ac:chgData name="Fabiano" userId="5b80093b-c70f-4684-9b7c-fc6a3fc5447d" providerId="ADAL" clId="{90CDDAB2-9A97-4254-BF83-DB08D6B7556E}" dt="2022-09-15T12:44:56.206" v="10434"/>
          <ac:spMkLst>
            <pc:docMk/>
            <pc:sldMk cId="978811750" sldId="924"/>
            <ac:spMk id="66" creationId="{51ACADA2-5C8D-4B36-8729-23ACC57E1AD0}"/>
          </ac:spMkLst>
        </pc:spChg>
        <pc:spChg chg="add del mod">
          <ac:chgData name="Fabiano" userId="5b80093b-c70f-4684-9b7c-fc6a3fc5447d" providerId="ADAL" clId="{90CDDAB2-9A97-4254-BF83-DB08D6B7556E}" dt="2022-09-14T12:39:45.627" v="9354" actId="478"/>
          <ac:spMkLst>
            <pc:docMk/>
            <pc:sldMk cId="978811750" sldId="924"/>
            <ac:spMk id="66" creationId="{CCC8DA3C-B613-4D01-8FEC-1A3E2FA27109}"/>
          </ac:spMkLst>
        </pc:spChg>
        <pc:spChg chg="add del mod">
          <ac:chgData name="Fabiano" userId="5b80093b-c70f-4684-9b7c-fc6a3fc5447d" providerId="ADAL" clId="{90CDDAB2-9A97-4254-BF83-DB08D6B7556E}" dt="2022-09-14T12:39:45.627" v="9354" actId="478"/>
          <ac:spMkLst>
            <pc:docMk/>
            <pc:sldMk cId="978811750" sldId="924"/>
            <ac:spMk id="67" creationId="{B9CB58A2-8744-4797-A1A2-2574511588E1}"/>
          </ac:spMkLst>
        </pc:spChg>
        <pc:spChg chg="add mod">
          <ac:chgData name="Fabiano" userId="5b80093b-c70f-4684-9b7c-fc6a3fc5447d" providerId="ADAL" clId="{90CDDAB2-9A97-4254-BF83-DB08D6B7556E}" dt="2022-09-15T13:28:15.589" v="10963" actId="1037"/>
          <ac:spMkLst>
            <pc:docMk/>
            <pc:sldMk cId="978811750" sldId="924"/>
            <ac:spMk id="67" creationId="{EAF9C653-ABB4-4082-B6FF-F22A237775B9}"/>
          </ac:spMkLst>
        </pc:spChg>
        <pc:spChg chg="add del mod">
          <ac:chgData name="Fabiano" userId="5b80093b-c70f-4684-9b7c-fc6a3fc5447d" providerId="ADAL" clId="{90CDDAB2-9A97-4254-BF83-DB08D6B7556E}" dt="2022-09-14T12:39:45.627" v="9354" actId="478"/>
          <ac:spMkLst>
            <pc:docMk/>
            <pc:sldMk cId="978811750" sldId="924"/>
            <ac:spMk id="68" creationId="{1ACC1D4A-A77B-4A61-8B79-727EAAF3B377}"/>
          </ac:spMkLst>
        </pc:spChg>
        <pc:spChg chg="add mod">
          <ac:chgData name="Fabiano" userId="5b80093b-c70f-4684-9b7c-fc6a3fc5447d" providerId="ADAL" clId="{90CDDAB2-9A97-4254-BF83-DB08D6B7556E}" dt="2022-09-14T12:31:58.559" v="9305" actId="164"/>
          <ac:spMkLst>
            <pc:docMk/>
            <pc:sldMk cId="978811750" sldId="924"/>
            <ac:spMk id="73" creationId="{CE44C73F-A2F0-4895-BD38-1616FA740D81}"/>
          </ac:spMkLst>
        </pc:spChg>
        <pc:spChg chg="add mod">
          <ac:chgData name="Fabiano" userId="5b80093b-c70f-4684-9b7c-fc6a3fc5447d" providerId="ADAL" clId="{90CDDAB2-9A97-4254-BF83-DB08D6B7556E}" dt="2022-09-14T12:51:44.235" v="9564" actId="1076"/>
          <ac:spMkLst>
            <pc:docMk/>
            <pc:sldMk cId="978811750" sldId="924"/>
            <ac:spMk id="79" creationId="{295D48B5-165C-401E-AADB-36D61A811B3C}"/>
          </ac:spMkLst>
        </pc:spChg>
        <pc:spChg chg="add mod">
          <ac:chgData name="Fabiano" userId="5b80093b-c70f-4684-9b7c-fc6a3fc5447d" providerId="ADAL" clId="{90CDDAB2-9A97-4254-BF83-DB08D6B7556E}" dt="2022-09-14T12:51:44.235" v="9564" actId="1076"/>
          <ac:spMkLst>
            <pc:docMk/>
            <pc:sldMk cId="978811750" sldId="924"/>
            <ac:spMk id="80" creationId="{5D3F726C-DD71-459E-854E-B3C5F54D2104}"/>
          </ac:spMkLst>
        </pc:spChg>
        <pc:spChg chg="mod">
          <ac:chgData name="Fabiano" userId="5b80093b-c70f-4684-9b7c-fc6a3fc5447d" providerId="ADAL" clId="{90CDDAB2-9A97-4254-BF83-DB08D6B7556E}" dt="2022-09-14T12:51:44.235" v="9564" actId="1076"/>
          <ac:spMkLst>
            <pc:docMk/>
            <pc:sldMk cId="978811750" sldId="924"/>
            <ac:spMk id="82" creationId="{4FAE2B7F-71F4-40C7-B0EC-46A45C2300DA}"/>
          </ac:spMkLst>
        </pc:spChg>
        <pc:spChg chg="mod">
          <ac:chgData name="Fabiano" userId="5b80093b-c70f-4684-9b7c-fc6a3fc5447d" providerId="ADAL" clId="{90CDDAB2-9A97-4254-BF83-DB08D6B7556E}" dt="2022-09-14T12:51:44.235" v="9564" actId="1076"/>
          <ac:spMkLst>
            <pc:docMk/>
            <pc:sldMk cId="978811750" sldId="924"/>
            <ac:spMk id="83" creationId="{319E3F4C-2A67-4F98-9FFF-C779508B187C}"/>
          </ac:spMkLst>
        </pc:spChg>
        <pc:spChg chg="mod">
          <ac:chgData name="Fabiano" userId="5b80093b-c70f-4684-9b7c-fc6a3fc5447d" providerId="ADAL" clId="{90CDDAB2-9A97-4254-BF83-DB08D6B7556E}" dt="2022-09-14T12:51:44.235" v="9564" actId="1076"/>
          <ac:spMkLst>
            <pc:docMk/>
            <pc:sldMk cId="978811750" sldId="924"/>
            <ac:spMk id="85" creationId="{6DCB0554-CCD5-42E2-B582-74D491AE6777}"/>
          </ac:spMkLst>
        </pc:spChg>
        <pc:spChg chg="mod">
          <ac:chgData name="Fabiano" userId="5b80093b-c70f-4684-9b7c-fc6a3fc5447d" providerId="ADAL" clId="{90CDDAB2-9A97-4254-BF83-DB08D6B7556E}" dt="2022-09-14T12:51:44.235" v="9564" actId="1076"/>
          <ac:spMkLst>
            <pc:docMk/>
            <pc:sldMk cId="978811750" sldId="924"/>
            <ac:spMk id="86" creationId="{9404499A-8BDB-4624-B172-719E2511F101}"/>
          </ac:spMkLst>
        </pc:spChg>
        <pc:spChg chg="mod">
          <ac:chgData name="Fabiano" userId="5b80093b-c70f-4684-9b7c-fc6a3fc5447d" providerId="ADAL" clId="{90CDDAB2-9A97-4254-BF83-DB08D6B7556E}" dt="2022-09-15T12:44:56.807" v="10435" actId="1076"/>
          <ac:spMkLst>
            <pc:docMk/>
            <pc:sldMk cId="978811750" sldId="924"/>
            <ac:spMk id="88" creationId="{7A75F719-B4CC-4BF4-89F4-FA681B2BB40B}"/>
          </ac:spMkLst>
        </pc:spChg>
        <pc:spChg chg="mod">
          <ac:chgData name="Fabiano" userId="5b80093b-c70f-4684-9b7c-fc6a3fc5447d" providerId="ADAL" clId="{90CDDAB2-9A97-4254-BF83-DB08D6B7556E}" dt="2022-09-15T12:44:56.807" v="10435" actId="1076"/>
          <ac:spMkLst>
            <pc:docMk/>
            <pc:sldMk cId="978811750" sldId="924"/>
            <ac:spMk id="89" creationId="{F02BA20A-3E87-4ADC-B367-C28557AC0798}"/>
          </ac:spMkLst>
        </pc:spChg>
        <pc:spChg chg="add mod">
          <ac:chgData name="Fabiano" userId="5b80093b-c70f-4684-9b7c-fc6a3fc5447d" providerId="ADAL" clId="{90CDDAB2-9A97-4254-BF83-DB08D6B7556E}" dt="2022-09-14T12:51:44.235" v="9564" actId="1076"/>
          <ac:spMkLst>
            <pc:docMk/>
            <pc:sldMk cId="978811750" sldId="924"/>
            <ac:spMk id="90" creationId="{806F1A2B-66AC-4C80-8A53-0F7BE4D62597}"/>
          </ac:spMkLst>
        </pc:spChg>
        <pc:spChg chg="mod">
          <ac:chgData name="Fabiano" userId="5b80093b-c70f-4684-9b7c-fc6a3fc5447d" providerId="ADAL" clId="{90CDDAB2-9A97-4254-BF83-DB08D6B7556E}" dt="2022-09-14T12:51:44.235" v="9564" actId="1076"/>
          <ac:spMkLst>
            <pc:docMk/>
            <pc:sldMk cId="978811750" sldId="924"/>
            <ac:spMk id="92" creationId="{67D27AA5-64E0-48C9-9B42-849F88412E07}"/>
          </ac:spMkLst>
        </pc:spChg>
        <pc:spChg chg="mod">
          <ac:chgData name="Fabiano" userId="5b80093b-c70f-4684-9b7c-fc6a3fc5447d" providerId="ADAL" clId="{90CDDAB2-9A97-4254-BF83-DB08D6B7556E}" dt="2022-09-14T12:51:44.235" v="9564" actId="1076"/>
          <ac:spMkLst>
            <pc:docMk/>
            <pc:sldMk cId="978811750" sldId="924"/>
            <ac:spMk id="93" creationId="{169316C6-DB9D-43E7-A8BC-7782210754AB}"/>
          </ac:spMkLst>
        </pc:spChg>
        <pc:spChg chg="add mod">
          <ac:chgData name="Fabiano" userId="5b80093b-c70f-4684-9b7c-fc6a3fc5447d" providerId="ADAL" clId="{90CDDAB2-9A97-4254-BF83-DB08D6B7556E}" dt="2022-09-14T12:51:44.235" v="9564" actId="1076"/>
          <ac:spMkLst>
            <pc:docMk/>
            <pc:sldMk cId="978811750" sldId="924"/>
            <ac:spMk id="94" creationId="{F5C3A10D-597D-462F-A5D5-51902A3462C5}"/>
          </ac:spMkLst>
        </pc:spChg>
        <pc:spChg chg="add mod">
          <ac:chgData name="Fabiano" userId="5b80093b-c70f-4684-9b7c-fc6a3fc5447d" providerId="ADAL" clId="{90CDDAB2-9A97-4254-BF83-DB08D6B7556E}" dt="2022-09-14T12:51:44.235" v="9564" actId="1076"/>
          <ac:spMkLst>
            <pc:docMk/>
            <pc:sldMk cId="978811750" sldId="924"/>
            <ac:spMk id="95" creationId="{594B0217-AFE4-4834-BA2E-17309B272FE5}"/>
          </ac:spMkLst>
        </pc:spChg>
        <pc:spChg chg="add mod">
          <ac:chgData name="Fabiano" userId="5b80093b-c70f-4684-9b7c-fc6a3fc5447d" providerId="ADAL" clId="{90CDDAB2-9A97-4254-BF83-DB08D6B7556E}" dt="2022-09-14T12:51:44.235" v="9564" actId="1076"/>
          <ac:spMkLst>
            <pc:docMk/>
            <pc:sldMk cId="978811750" sldId="924"/>
            <ac:spMk id="96" creationId="{DB371629-4E9A-4D28-8F03-0560C373F5FE}"/>
          </ac:spMkLst>
        </pc:spChg>
        <pc:spChg chg="add mod">
          <ac:chgData name="Fabiano" userId="5b80093b-c70f-4684-9b7c-fc6a3fc5447d" providerId="ADAL" clId="{90CDDAB2-9A97-4254-BF83-DB08D6B7556E}" dt="2022-09-14T12:51:44.235" v="9564" actId="1076"/>
          <ac:spMkLst>
            <pc:docMk/>
            <pc:sldMk cId="978811750" sldId="924"/>
            <ac:spMk id="97" creationId="{3CB22F39-F59C-4CBB-85DC-FF418E9DDB4E}"/>
          </ac:spMkLst>
        </pc:spChg>
        <pc:spChg chg="add mod">
          <ac:chgData name="Fabiano" userId="5b80093b-c70f-4684-9b7c-fc6a3fc5447d" providerId="ADAL" clId="{90CDDAB2-9A97-4254-BF83-DB08D6B7556E}" dt="2022-09-14T12:51:44.235" v="9564" actId="1076"/>
          <ac:spMkLst>
            <pc:docMk/>
            <pc:sldMk cId="978811750" sldId="924"/>
            <ac:spMk id="98" creationId="{890D2E63-CD97-4F1F-BE8D-42440BA83FA8}"/>
          </ac:spMkLst>
        </pc:spChg>
        <pc:spChg chg="add mod">
          <ac:chgData name="Fabiano" userId="5b80093b-c70f-4684-9b7c-fc6a3fc5447d" providerId="ADAL" clId="{90CDDAB2-9A97-4254-BF83-DB08D6B7556E}" dt="2022-09-14T12:51:44.235" v="9564" actId="1076"/>
          <ac:spMkLst>
            <pc:docMk/>
            <pc:sldMk cId="978811750" sldId="924"/>
            <ac:spMk id="99" creationId="{765943CA-0D2F-47B7-AB2E-8333672AE47E}"/>
          </ac:spMkLst>
        </pc:spChg>
        <pc:spChg chg="add mod">
          <ac:chgData name="Fabiano" userId="5b80093b-c70f-4684-9b7c-fc6a3fc5447d" providerId="ADAL" clId="{90CDDAB2-9A97-4254-BF83-DB08D6B7556E}" dt="2022-09-14T12:51:44.235" v="9564" actId="1076"/>
          <ac:spMkLst>
            <pc:docMk/>
            <pc:sldMk cId="978811750" sldId="924"/>
            <ac:spMk id="100" creationId="{7358D0BF-3343-4F3E-A3F7-6D941D4C170B}"/>
          </ac:spMkLst>
        </pc:spChg>
        <pc:spChg chg="add mod">
          <ac:chgData name="Fabiano" userId="5b80093b-c70f-4684-9b7c-fc6a3fc5447d" providerId="ADAL" clId="{90CDDAB2-9A97-4254-BF83-DB08D6B7556E}" dt="2022-09-15T16:40:00.485" v="12123" actId="1035"/>
          <ac:spMkLst>
            <pc:docMk/>
            <pc:sldMk cId="978811750" sldId="924"/>
            <ac:spMk id="101" creationId="{65F8176F-A3DB-4A11-A2C7-44AE0A5D84E4}"/>
          </ac:spMkLst>
        </pc:spChg>
        <pc:spChg chg="add mod">
          <ac:chgData name="Fabiano" userId="5b80093b-c70f-4684-9b7c-fc6a3fc5447d" providerId="ADAL" clId="{90CDDAB2-9A97-4254-BF83-DB08D6B7556E}" dt="2022-09-15T13:28:15.589" v="10963" actId="1037"/>
          <ac:spMkLst>
            <pc:docMk/>
            <pc:sldMk cId="978811750" sldId="924"/>
            <ac:spMk id="102" creationId="{338CA1DF-C9AC-4AF7-B9D1-9C8CE613B512}"/>
          </ac:spMkLst>
        </pc:spChg>
        <pc:grpChg chg="add mod">
          <ac:chgData name="Fabiano" userId="5b80093b-c70f-4684-9b7c-fc6a3fc5447d" providerId="ADAL" clId="{90CDDAB2-9A97-4254-BF83-DB08D6B7556E}" dt="2022-09-14T12:31:58.559" v="9305" actId="164"/>
          <ac:grpSpMkLst>
            <pc:docMk/>
            <pc:sldMk cId="978811750" sldId="924"/>
            <ac:grpSpMk id="2" creationId="{CD1D4141-EAB0-4A17-AA13-17BF7243130C}"/>
          </ac:grpSpMkLst>
        </pc:grpChg>
        <pc:grpChg chg="add mod">
          <ac:chgData name="Fabiano" userId="5b80093b-c70f-4684-9b7c-fc6a3fc5447d" providerId="ADAL" clId="{90CDDAB2-9A97-4254-BF83-DB08D6B7556E}" dt="2022-09-14T12:40:17.450" v="9377" actId="1036"/>
          <ac:grpSpMkLst>
            <pc:docMk/>
            <pc:sldMk cId="978811750" sldId="924"/>
            <ac:grpSpMk id="4" creationId="{427C2449-FD86-48E4-B468-C3DBEE43460C}"/>
          </ac:grpSpMkLst>
        </pc:grpChg>
        <pc:grpChg chg="add mod">
          <ac:chgData name="Fabiano" userId="5b80093b-c70f-4684-9b7c-fc6a3fc5447d" providerId="ADAL" clId="{90CDDAB2-9A97-4254-BF83-DB08D6B7556E}" dt="2022-09-14T12:40:17.450" v="9377" actId="1036"/>
          <ac:grpSpMkLst>
            <pc:docMk/>
            <pc:sldMk cId="978811750" sldId="924"/>
            <ac:grpSpMk id="5" creationId="{FEF884D9-C47F-461B-BD8D-51DDD75E334C}"/>
          </ac:grpSpMkLst>
        </pc:grpChg>
        <pc:grpChg chg="add mod">
          <ac:chgData name="Fabiano" userId="5b80093b-c70f-4684-9b7c-fc6a3fc5447d" providerId="ADAL" clId="{90CDDAB2-9A97-4254-BF83-DB08D6B7556E}" dt="2022-09-14T12:40:17.450" v="9377" actId="1036"/>
          <ac:grpSpMkLst>
            <pc:docMk/>
            <pc:sldMk cId="978811750" sldId="924"/>
            <ac:grpSpMk id="8" creationId="{32B410BE-16CA-4B51-BD80-19FE36D5E998}"/>
          </ac:grpSpMkLst>
        </pc:grpChg>
        <pc:grpChg chg="add mod">
          <ac:chgData name="Fabiano" userId="5b80093b-c70f-4684-9b7c-fc6a3fc5447d" providerId="ADAL" clId="{90CDDAB2-9A97-4254-BF83-DB08D6B7556E}" dt="2022-09-14T12:40:17.450" v="9377" actId="1036"/>
          <ac:grpSpMkLst>
            <pc:docMk/>
            <pc:sldMk cId="978811750" sldId="924"/>
            <ac:grpSpMk id="10" creationId="{4144C493-8660-4DD0-B3FA-2FE6A9D17536}"/>
          </ac:grpSpMkLst>
        </pc:grpChg>
        <pc:grpChg chg="add mod topLvl">
          <ac:chgData name="Fabiano" userId="5b80093b-c70f-4684-9b7c-fc6a3fc5447d" providerId="ADAL" clId="{90CDDAB2-9A97-4254-BF83-DB08D6B7556E}" dt="2022-09-14T12:40:17.450" v="9377" actId="1036"/>
          <ac:grpSpMkLst>
            <pc:docMk/>
            <pc:sldMk cId="978811750" sldId="924"/>
            <ac:grpSpMk id="11" creationId="{E2A73DC7-3D08-41DA-94B5-FA599843E168}"/>
          </ac:grpSpMkLst>
        </pc:grpChg>
        <pc:grpChg chg="add mod">
          <ac:chgData name="Fabiano" userId="5b80093b-c70f-4684-9b7c-fc6a3fc5447d" providerId="ADAL" clId="{90CDDAB2-9A97-4254-BF83-DB08D6B7556E}" dt="2022-09-15T16:40:00.485" v="12123" actId="1035"/>
          <ac:grpSpMkLst>
            <pc:docMk/>
            <pc:sldMk cId="978811750" sldId="924"/>
            <ac:grpSpMk id="15" creationId="{0B9909A6-EFA5-4E31-AFF1-3C775BEA7110}"/>
          </ac:grpSpMkLst>
        </pc:grpChg>
        <pc:grpChg chg="add del mod">
          <ac:chgData name="Fabiano" userId="5b80093b-c70f-4684-9b7c-fc6a3fc5447d" providerId="ADAL" clId="{90CDDAB2-9A97-4254-BF83-DB08D6B7556E}" dt="2022-09-13T20:18:11.567" v="8979" actId="165"/>
          <ac:grpSpMkLst>
            <pc:docMk/>
            <pc:sldMk cId="978811750" sldId="924"/>
            <ac:grpSpMk id="22" creationId="{9FFE906B-934B-4905-8F34-BAD12CE934CD}"/>
          </ac:grpSpMkLst>
        </pc:grpChg>
        <pc:grpChg chg="add del mod">
          <ac:chgData name="Fabiano" userId="5b80093b-c70f-4684-9b7c-fc6a3fc5447d" providerId="ADAL" clId="{90CDDAB2-9A97-4254-BF83-DB08D6B7556E}" dt="2022-09-14T12:39:45.627" v="9354" actId="478"/>
          <ac:grpSpMkLst>
            <pc:docMk/>
            <pc:sldMk cId="978811750" sldId="924"/>
            <ac:grpSpMk id="63" creationId="{3336AF55-4E28-4E47-AEEB-D7B25DE70181}"/>
          </ac:grpSpMkLst>
        </pc:grpChg>
        <pc:grpChg chg="add del mod">
          <ac:chgData name="Fabiano" userId="5b80093b-c70f-4684-9b7c-fc6a3fc5447d" providerId="ADAL" clId="{90CDDAB2-9A97-4254-BF83-DB08D6B7556E}" dt="2022-09-14T12:34:38.418" v="9323" actId="165"/>
          <ac:grpSpMkLst>
            <pc:docMk/>
            <pc:sldMk cId="978811750" sldId="924"/>
            <ac:grpSpMk id="69" creationId="{E5264C63-398D-45A9-8973-2BD28D96A19A}"/>
          </ac:grpSpMkLst>
        </pc:grpChg>
        <pc:grpChg chg="add del mod">
          <ac:chgData name="Fabiano" userId="5b80093b-c70f-4684-9b7c-fc6a3fc5447d" providerId="ADAL" clId="{90CDDAB2-9A97-4254-BF83-DB08D6B7556E}" dt="2022-09-14T12:34:44.089" v="9325" actId="165"/>
          <ac:grpSpMkLst>
            <pc:docMk/>
            <pc:sldMk cId="978811750" sldId="924"/>
            <ac:grpSpMk id="70" creationId="{2421DC83-0662-4223-9041-0F103826D34A}"/>
          </ac:grpSpMkLst>
        </pc:grpChg>
        <pc:grpChg chg="add del mod">
          <ac:chgData name="Fabiano" userId="5b80093b-c70f-4684-9b7c-fc6a3fc5447d" providerId="ADAL" clId="{90CDDAB2-9A97-4254-BF83-DB08D6B7556E}" dt="2022-09-14T12:34:41.621" v="9324" actId="165"/>
          <ac:grpSpMkLst>
            <pc:docMk/>
            <pc:sldMk cId="978811750" sldId="924"/>
            <ac:grpSpMk id="71" creationId="{20EB2850-1866-4D9B-A7B5-CEABDF774E9B}"/>
          </ac:grpSpMkLst>
        </pc:grpChg>
        <pc:grpChg chg="add del mod">
          <ac:chgData name="Fabiano" userId="5b80093b-c70f-4684-9b7c-fc6a3fc5447d" providerId="ADAL" clId="{90CDDAB2-9A97-4254-BF83-DB08D6B7556E}" dt="2022-09-14T12:34:48.813" v="9326" actId="165"/>
          <ac:grpSpMkLst>
            <pc:docMk/>
            <pc:sldMk cId="978811750" sldId="924"/>
            <ac:grpSpMk id="72" creationId="{66218E7B-9B31-4B81-B734-05E795C871B6}"/>
          </ac:grpSpMkLst>
        </pc:grpChg>
        <pc:grpChg chg="add mod">
          <ac:chgData name="Fabiano" userId="5b80093b-c70f-4684-9b7c-fc6a3fc5447d" providerId="ADAL" clId="{90CDDAB2-9A97-4254-BF83-DB08D6B7556E}" dt="2022-09-14T12:51:44.235" v="9564" actId="1076"/>
          <ac:grpSpMkLst>
            <pc:docMk/>
            <pc:sldMk cId="978811750" sldId="924"/>
            <ac:grpSpMk id="74" creationId="{B98F6443-CB8F-403E-B6DC-7F67988044A7}"/>
          </ac:grpSpMkLst>
        </pc:grpChg>
        <pc:grpChg chg="add mod">
          <ac:chgData name="Fabiano" userId="5b80093b-c70f-4684-9b7c-fc6a3fc5447d" providerId="ADAL" clId="{90CDDAB2-9A97-4254-BF83-DB08D6B7556E}" dt="2022-09-14T12:51:44.235" v="9564" actId="1076"/>
          <ac:grpSpMkLst>
            <pc:docMk/>
            <pc:sldMk cId="978811750" sldId="924"/>
            <ac:grpSpMk id="81" creationId="{7E137074-53B6-4F75-9960-8F41A301DB85}"/>
          </ac:grpSpMkLst>
        </pc:grpChg>
        <pc:grpChg chg="add mod">
          <ac:chgData name="Fabiano" userId="5b80093b-c70f-4684-9b7c-fc6a3fc5447d" providerId="ADAL" clId="{90CDDAB2-9A97-4254-BF83-DB08D6B7556E}" dt="2022-09-14T12:51:44.235" v="9564" actId="1076"/>
          <ac:grpSpMkLst>
            <pc:docMk/>
            <pc:sldMk cId="978811750" sldId="924"/>
            <ac:grpSpMk id="84" creationId="{B6CDDC9C-DE25-4B43-BF23-45BC8B5CB70C}"/>
          </ac:grpSpMkLst>
        </pc:grpChg>
        <pc:grpChg chg="add mod">
          <ac:chgData name="Fabiano" userId="5b80093b-c70f-4684-9b7c-fc6a3fc5447d" providerId="ADAL" clId="{90CDDAB2-9A97-4254-BF83-DB08D6B7556E}" dt="2022-09-15T12:44:56.807" v="10435" actId="1076"/>
          <ac:grpSpMkLst>
            <pc:docMk/>
            <pc:sldMk cId="978811750" sldId="924"/>
            <ac:grpSpMk id="87" creationId="{7D24848D-ABA7-4531-8132-A38E130E2AAC}"/>
          </ac:grpSpMkLst>
        </pc:grpChg>
        <pc:grpChg chg="add mod">
          <ac:chgData name="Fabiano" userId="5b80093b-c70f-4684-9b7c-fc6a3fc5447d" providerId="ADAL" clId="{90CDDAB2-9A97-4254-BF83-DB08D6B7556E}" dt="2022-09-14T12:51:44.235" v="9564" actId="1076"/>
          <ac:grpSpMkLst>
            <pc:docMk/>
            <pc:sldMk cId="978811750" sldId="924"/>
            <ac:grpSpMk id="91" creationId="{F39EF354-3170-495D-A413-5FD8D3B4B96B}"/>
          </ac:grpSpMkLst>
        </pc:grpChg>
        <pc:picChg chg="del">
          <ac:chgData name="Fabiano" userId="5b80093b-c70f-4684-9b7c-fc6a3fc5447d" providerId="ADAL" clId="{90CDDAB2-9A97-4254-BF83-DB08D6B7556E}" dt="2022-09-13T14:27:51.435" v="6509" actId="478"/>
          <ac:picMkLst>
            <pc:docMk/>
            <pc:sldMk cId="978811750" sldId="924"/>
            <ac:picMk id="8" creationId="{DB03863A-FBF5-47BD-924A-3783D6BC5918}"/>
          </ac:picMkLst>
        </pc:picChg>
        <pc:picChg chg="del">
          <ac:chgData name="Fabiano" userId="5b80093b-c70f-4684-9b7c-fc6a3fc5447d" providerId="ADAL" clId="{90CDDAB2-9A97-4254-BF83-DB08D6B7556E}" dt="2022-09-13T14:27:51.435" v="6509" actId="478"/>
          <ac:picMkLst>
            <pc:docMk/>
            <pc:sldMk cId="978811750" sldId="924"/>
            <ac:picMk id="29" creationId="{8A5D2D09-3B08-4736-A94E-F0B072F588B5}"/>
          </ac:picMkLst>
        </pc:picChg>
        <pc:cxnChg chg="add mod">
          <ac:chgData name="Fabiano" userId="5b80093b-c70f-4684-9b7c-fc6a3fc5447d" providerId="ADAL" clId="{90CDDAB2-9A97-4254-BF83-DB08D6B7556E}" dt="2022-09-14T12:40:17.450" v="9377" actId="1036"/>
          <ac:cxnSpMkLst>
            <pc:docMk/>
            <pc:sldMk cId="978811750" sldId="924"/>
            <ac:cxnSpMk id="3" creationId="{1507BBD7-9A64-41F9-A04A-90C3FE0E6FC6}"/>
          </ac:cxnSpMkLst>
        </pc:cxnChg>
        <pc:cxnChg chg="del">
          <ac:chgData name="Fabiano" userId="5b80093b-c70f-4684-9b7c-fc6a3fc5447d" providerId="ADAL" clId="{90CDDAB2-9A97-4254-BF83-DB08D6B7556E}" dt="2022-09-13T14:27:51.435" v="6509" actId="478"/>
          <ac:cxnSpMkLst>
            <pc:docMk/>
            <pc:sldMk cId="978811750" sldId="924"/>
            <ac:cxnSpMk id="13" creationId="{A8221978-BE87-4661-AFFD-5382D612281D}"/>
          </ac:cxnSpMkLst>
        </pc:cxnChg>
        <pc:cxnChg chg="add mod topLvl">
          <ac:chgData name="Fabiano" userId="5b80093b-c70f-4684-9b7c-fc6a3fc5447d" providerId="ADAL" clId="{90CDDAB2-9A97-4254-BF83-DB08D6B7556E}" dt="2022-09-14T12:40:17.450" v="9377" actId="1036"/>
          <ac:cxnSpMkLst>
            <pc:docMk/>
            <pc:sldMk cId="978811750" sldId="924"/>
            <ac:cxnSpMk id="14" creationId="{3E87EE38-99FB-4913-BC56-EAF65095E939}"/>
          </ac:cxnSpMkLst>
        </pc:cxnChg>
        <pc:cxnChg chg="add del mod">
          <ac:chgData name="Fabiano" userId="5b80093b-c70f-4684-9b7c-fc6a3fc5447d" providerId="ADAL" clId="{90CDDAB2-9A97-4254-BF83-DB08D6B7556E}" dt="2022-09-14T12:39:45.627" v="9354" actId="478"/>
          <ac:cxnSpMkLst>
            <pc:docMk/>
            <pc:sldMk cId="978811750" sldId="924"/>
            <ac:cxnSpMk id="24" creationId="{2A426799-3150-4A53-95E4-FF1BB7509FD7}"/>
          </ac:cxnSpMkLst>
        </pc:cxnChg>
        <pc:cxnChg chg="add del mod">
          <ac:chgData name="Fabiano" userId="5b80093b-c70f-4684-9b7c-fc6a3fc5447d" providerId="ADAL" clId="{90CDDAB2-9A97-4254-BF83-DB08D6B7556E}" dt="2022-09-13T14:39:23.703" v="6686" actId="478"/>
          <ac:cxnSpMkLst>
            <pc:docMk/>
            <pc:sldMk cId="978811750" sldId="924"/>
            <ac:cxnSpMk id="27" creationId="{19A1B7C7-C36A-44AB-8E58-581D4A2E4440}"/>
          </ac:cxnSpMkLst>
        </pc:cxnChg>
        <pc:cxnChg chg="add mod">
          <ac:chgData name="Fabiano" userId="5b80093b-c70f-4684-9b7c-fc6a3fc5447d" providerId="ADAL" clId="{90CDDAB2-9A97-4254-BF83-DB08D6B7556E}" dt="2022-09-14T12:40:17.450" v="9377" actId="1036"/>
          <ac:cxnSpMkLst>
            <pc:docMk/>
            <pc:sldMk cId="978811750" sldId="924"/>
            <ac:cxnSpMk id="30" creationId="{E23347F9-E4FA-485C-9013-B50D31872C93}"/>
          </ac:cxnSpMkLst>
        </pc:cxnChg>
        <pc:cxnChg chg="add mod topLvl">
          <ac:chgData name="Fabiano" userId="5b80093b-c70f-4684-9b7c-fc6a3fc5447d" providerId="ADAL" clId="{90CDDAB2-9A97-4254-BF83-DB08D6B7556E}" dt="2022-09-14T12:40:17.450" v="9377" actId="1036"/>
          <ac:cxnSpMkLst>
            <pc:docMk/>
            <pc:sldMk cId="978811750" sldId="924"/>
            <ac:cxnSpMk id="44" creationId="{F89DB65D-24E8-4280-923B-20B15DDD88F9}"/>
          </ac:cxnSpMkLst>
        </pc:cxnChg>
        <pc:cxnChg chg="add del mod">
          <ac:chgData name="Fabiano" userId="5b80093b-c70f-4684-9b7c-fc6a3fc5447d" providerId="ADAL" clId="{90CDDAB2-9A97-4254-BF83-DB08D6B7556E}" dt="2022-09-14T12:39:45.627" v="9354" actId="478"/>
          <ac:cxnSpMkLst>
            <pc:docMk/>
            <pc:sldMk cId="978811750" sldId="924"/>
            <ac:cxnSpMk id="56" creationId="{8122686F-9C03-4B88-9CB3-6512AB8D7791}"/>
          </ac:cxnSpMkLst>
        </pc:cxnChg>
        <pc:cxnChg chg="add del mod">
          <ac:chgData name="Fabiano" userId="5b80093b-c70f-4684-9b7c-fc6a3fc5447d" providerId="ADAL" clId="{90CDDAB2-9A97-4254-BF83-DB08D6B7556E}" dt="2022-09-14T12:39:45.627" v="9354" actId="478"/>
          <ac:cxnSpMkLst>
            <pc:docMk/>
            <pc:sldMk cId="978811750" sldId="924"/>
            <ac:cxnSpMk id="57" creationId="{20CB0D66-94B7-446A-A8C5-C431734D5EAF}"/>
          </ac:cxnSpMkLst>
        </pc:cxnChg>
        <pc:cxnChg chg="mod">
          <ac:chgData name="Fabiano" userId="5b80093b-c70f-4684-9b7c-fc6a3fc5447d" providerId="ADAL" clId="{90CDDAB2-9A97-4254-BF83-DB08D6B7556E}" dt="2022-09-14T12:51:44.235" v="9564" actId="1076"/>
          <ac:cxnSpMkLst>
            <pc:docMk/>
            <pc:sldMk cId="978811750" sldId="924"/>
            <ac:cxnSpMk id="75" creationId="{41AD2D81-B330-4D92-A620-9A00569F202F}"/>
          </ac:cxnSpMkLst>
        </pc:cxnChg>
        <pc:cxnChg chg="mod">
          <ac:chgData name="Fabiano" userId="5b80093b-c70f-4684-9b7c-fc6a3fc5447d" providerId="ADAL" clId="{90CDDAB2-9A97-4254-BF83-DB08D6B7556E}" dt="2022-09-14T12:51:44.235" v="9564" actId="1076"/>
          <ac:cxnSpMkLst>
            <pc:docMk/>
            <pc:sldMk cId="978811750" sldId="924"/>
            <ac:cxnSpMk id="76" creationId="{62861177-2024-424A-BEED-9B1F404F614C}"/>
          </ac:cxnSpMkLst>
        </pc:cxnChg>
        <pc:cxnChg chg="add mod">
          <ac:chgData name="Fabiano" userId="5b80093b-c70f-4684-9b7c-fc6a3fc5447d" providerId="ADAL" clId="{90CDDAB2-9A97-4254-BF83-DB08D6B7556E}" dt="2022-09-14T12:56:56.781" v="9658" actId="14100"/>
          <ac:cxnSpMkLst>
            <pc:docMk/>
            <pc:sldMk cId="978811750" sldId="924"/>
            <ac:cxnSpMk id="77" creationId="{F6631B05-5438-4606-B306-1FF53ACADB6E}"/>
          </ac:cxnSpMkLst>
        </pc:cxnChg>
        <pc:cxnChg chg="add mod">
          <ac:chgData name="Fabiano" userId="5b80093b-c70f-4684-9b7c-fc6a3fc5447d" providerId="ADAL" clId="{90CDDAB2-9A97-4254-BF83-DB08D6B7556E}" dt="2022-09-14T12:51:44.235" v="9564" actId="1076"/>
          <ac:cxnSpMkLst>
            <pc:docMk/>
            <pc:sldMk cId="978811750" sldId="924"/>
            <ac:cxnSpMk id="78" creationId="{9390C131-9A02-4785-80DF-1DDC9972F074}"/>
          </ac:cxnSpMkLst>
        </pc:cxnChg>
      </pc:sldChg>
      <pc:sldChg chg="add del">
        <pc:chgData name="Fabiano" userId="5b80093b-c70f-4684-9b7c-fc6a3fc5447d" providerId="ADAL" clId="{90CDDAB2-9A97-4254-BF83-DB08D6B7556E}" dt="2022-09-13T14:27:02.533" v="6483" actId="47"/>
        <pc:sldMkLst>
          <pc:docMk/>
          <pc:sldMk cId="4033950424" sldId="924"/>
        </pc:sldMkLst>
      </pc:sldChg>
      <pc:sldChg chg="addSp delSp modSp add mod">
        <pc:chgData name="Fabiano" userId="5b80093b-c70f-4684-9b7c-fc6a3fc5447d" providerId="ADAL" clId="{90CDDAB2-9A97-4254-BF83-DB08D6B7556E}" dt="2022-09-14T14:05:28.972" v="10092"/>
        <pc:sldMkLst>
          <pc:docMk/>
          <pc:sldMk cId="1820795677" sldId="925"/>
        </pc:sldMkLst>
        <pc:spChg chg="del">
          <ac:chgData name="Fabiano" userId="5b80093b-c70f-4684-9b7c-fc6a3fc5447d" providerId="ADAL" clId="{90CDDAB2-9A97-4254-BF83-DB08D6B7556E}" dt="2022-09-14T14:05:27.175" v="10091" actId="478"/>
          <ac:spMkLst>
            <pc:docMk/>
            <pc:sldMk cId="1820795677" sldId="925"/>
            <ac:spMk id="7" creationId="{545315E1-6B55-4644-A28C-8C0FC0D53F5F}"/>
          </ac:spMkLst>
        </pc:spChg>
        <pc:spChg chg="mod">
          <ac:chgData name="Fabiano" userId="5b80093b-c70f-4684-9b7c-fc6a3fc5447d" providerId="ADAL" clId="{90CDDAB2-9A97-4254-BF83-DB08D6B7556E}" dt="2022-09-13T19:51:44.508" v="8809" actId="207"/>
          <ac:spMkLst>
            <pc:docMk/>
            <pc:sldMk cId="1820795677" sldId="925"/>
            <ac:spMk id="23" creationId="{FCECD8A9-8163-441E-A3A3-957A3596AA69}"/>
          </ac:spMkLst>
        </pc:spChg>
        <pc:spChg chg="mod">
          <ac:chgData name="Fabiano" userId="5b80093b-c70f-4684-9b7c-fc6a3fc5447d" providerId="ADAL" clId="{90CDDAB2-9A97-4254-BF83-DB08D6B7556E}" dt="2022-09-13T19:51:44.508" v="8809" actId="207"/>
          <ac:spMkLst>
            <pc:docMk/>
            <pc:sldMk cId="1820795677" sldId="925"/>
            <ac:spMk id="24" creationId="{DB4503E7-C369-4CA4-90E8-B597109E94B0}"/>
          </ac:spMkLst>
        </pc:spChg>
        <pc:spChg chg="del">
          <ac:chgData name="Fabiano" userId="5b80093b-c70f-4684-9b7c-fc6a3fc5447d" providerId="ADAL" clId="{90CDDAB2-9A97-4254-BF83-DB08D6B7556E}" dt="2022-09-14T14:05:25.639" v="10090" actId="478"/>
          <ac:spMkLst>
            <pc:docMk/>
            <pc:sldMk cId="1820795677" sldId="925"/>
            <ac:spMk id="27" creationId="{9D47D78B-2E8C-4E78-87A6-CE74861612AD}"/>
          </ac:spMkLst>
        </pc:spChg>
        <pc:spChg chg="add mod">
          <ac:chgData name="Fabiano" userId="5b80093b-c70f-4684-9b7c-fc6a3fc5447d" providerId="ADAL" clId="{90CDDAB2-9A97-4254-BF83-DB08D6B7556E}" dt="2022-09-14T14:05:28.972" v="10092"/>
          <ac:spMkLst>
            <pc:docMk/>
            <pc:sldMk cId="1820795677" sldId="925"/>
            <ac:spMk id="46" creationId="{8D436A7A-C4C8-4E6E-BD2F-F1604DDE3FFD}"/>
          </ac:spMkLst>
        </pc:spChg>
        <pc:spChg chg="mod">
          <ac:chgData name="Fabiano" userId="5b80093b-c70f-4684-9b7c-fc6a3fc5447d" providerId="ADAL" clId="{90CDDAB2-9A97-4254-BF83-DB08D6B7556E}" dt="2022-09-13T19:51:44.508" v="8809" actId="207"/>
          <ac:spMkLst>
            <pc:docMk/>
            <pc:sldMk cId="1820795677" sldId="925"/>
            <ac:spMk id="118" creationId="{9F7BA5B5-0FF6-419E-8DE0-7AEC6ADC4608}"/>
          </ac:spMkLst>
        </pc:spChg>
        <pc:spChg chg="mod">
          <ac:chgData name="Fabiano" userId="5b80093b-c70f-4684-9b7c-fc6a3fc5447d" providerId="ADAL" clId="{90CDDAB2-9A97-4254-BF83-DB08D6B7556E}" dt="2022-09-13T19:50:35.376" v="8803" actId="108"/>
          <ac:spMkLst>
            <pc:docMk/>
            <pc:sldMk cId="1820795677" sldId="925"/>
            <ac:spMk id="123" creationId="{2294763A-2C4C-4CA9-9C47-6D0A9B039984}"/>
          </ac:spMkLst>
        </pc:spChg>
        <pc:spChg chg="mod">
          <ac:chgData name="Fabiano" userId="5b80093b-c70f-4684-9b7c-fc6a3fc5447d" providerId="ADAL" clId="{90CDDAB2-9A97-4254-BF83-DB08D6B7556E}" dt="2022-09-13T19:51:14.046" v="8807" actId="207"/>
          <ac:spMkLst>
            <pc:docMk/>
            <pc:sldMk cId="1820795677" sldId="925"/>
            <ac:spMk id="138" creationId="{CD1FFE1E-EA95-451A-97D2-81696BCB5CCE}"/>
          </ac:spMkLst>
        </pc:spChg>
        <pc:spChg chg="mod">
          <ac:chgData name="Fabiano" userId="5b80093b-c70f-4684-9b7c-fc6a3fc5447d" providerId="ADAL" clId="{90CDDAB2-9A97-4254-BF83-DB08D6B7556E}" dt="2022-09-13T19:51:14.046" v="8807" actId="207"/>
          <ac:spMkLst>
            <pc:docMk/>
            <pc:sldMk cId="1820795677" sldId="925"/>
            <ac:spMk id="139" creationId="{813637CD-FF32-4389-BB31-77E72001142A}"/>
          </ac:spMkLst>
        </pc:spChg>
        <pc:spChg chg="mod">
          <ac:chgData name="Fabiano" userId="5b80093b-c70f-4684-9b7c-fc6a3fc5447d" providerId="ADAL" clId="{90CDDAB2-9A97-4254-BF83-DB08D6B7556E}" dt="2022-09-13T19:52:10.290" v="8813" actId="208"/>
          <ac:spMkLst>
            <pc:docMk/>
            <pc:sldMk cId="1820795677" sldId="925"/>
            <ac:spMk id="150" creationId="{48974395-5C7C-43BA-8950-2BC08EDFCB49}"/>
          </ac:spMkLst>
        </pc:spChg>
        <pc:spChg chg="mod">
          <ac:chgData name="Fabiano" userId="5b80093b-c70f-4684-9b7c-fc6a3fc5447d" providerId="ADAL" clId="{90CDDAB2-9A97-4254-BF83-DB08D6B7556E}" dt="2022-09-13T19:52:10.290" v="8813" actId="208"/>
          <ac:spMkLst>
            <pc:docMk/>
            <pc:sldMk cId="1820795677" sldId="925"/>
            <ac:spMk id="151" creationId="{6E58FAF0-992E-4EA7-96D4-49B9A9B6D8B8}"/>
          </ac:spMkLst>
        </pc:spChg>
        <pc:spChg chg="del">
          <ac:chgData name="Fabiano" userId="5b80093b-c70f-4684-9b7c-fc6a3fc5447d" providerId="ADAL" clId="{90CDDAB2-9A97-4254-BF83-DB08D6B7556E}" dt="2022-09-13T19:52:32.121" v="8815" actId="478"/>
          <ac:spMkLst>
            <pc:docMk/>
            <pc:sldMk cId="1820795677" sldId="925"/>
            <ac:spMk id="201" creationId="{5D8F5D84-9C05-42B6-B0EC-C1A631D961D4}"/>
          </ac:spMkLst>
        </pc:spChg>
        <pc:spChg chg="del">
          <ac:chgData name="Fabiano" userId="5b80093b-c70f-4684-9b7c-fc6a3fc5447d" providerId="ADAL" clId="{90CDDAB2-9A97-4254-BF83-DB08D6B7556E}" dt="2022-09-13T19:52:32.121" v="8815" actId="478"/>
          <ac:spMkLst>
            <pc:docMk/>
            <pc:sldMk cId="1820795677" sldId="925"/>
            <ac:spMk id="202" creationId="{05618678-A447-4B35-A61B-5B2FBA978C09}"/>
          </ac:spMkLst>
        </pc:spChg>
        <pc:spChg chg="del">
          <ac:chgData name="Fabiano" userId="5b80093b-c70f-4684-9b7c-fc6a3fc5447d" providerId="ADAL" clId="{90CDDAB2-9A97-4254-BF83-DB08D6B7556E}" dt="2022-09-13T19:52:32.121" v="8815" actId="478"/>
          <ac:spMkLst>
            <pc:docMk/>
            <pc:sldMk cId="1820795677" sldId="925"/>
            <ac:spMk id="203" creationId="{76F244AB-9868-4D15-A854-FB8E2D99981F}"/>
          </ac:spMkLst>
        </pc:spChg>
        <pc:spChg chg="mod">
          <ac:chgData name="Fabiano" userId="5b80093b-c70f-4684-9b7c-fc6a3fc5447d" providerId="ADAL" clId="{90CDDAB2-9A97-4254-BF83-DB08D6B7556E}" dt="2022-09-13T20:12:23.974" v="8889" actId="20577"/>
          <ac:spMkLst>
            <pc:docMk/>
            <pc:sldMk cId="1820795677" sldId="925"/>
            <ac:spMk id="204" creationId="{560B80C0-A836-467C-8A87-415A10571672}"/>
          </ac:spMkLst>
        </pc:spChg>
        <pc:spChg chg="mod">
          <ac:chgData name="Fabiano" userId="5b80093b-c70f-4684-9b7c-fc6a3fc5447d" providerId="ADAL" clId="{90CDDAB2-9A97-4254-BF83-DB08D6B7556E}" dt="2022-09-13T20:08:12.645" v="8854" actId="207"/>
          <ac:spMkLst>
            <pc:docMk/>
            <pc:sldMk cId="1820795677" sldId="925"/>
            <ac:spMk id="205" creationId="{4A835A3D-13BD-43F6-A011-040F01F4645F}"/>
          </ac:spMkLst>
        </pc:spChg>
        <pc:grpChg chg="mod">
          <ac:chgData name="Fabiano" userId="5b80093b-c70f-4684-9b7c-fc6a3fc5447d" providerId="ADAL" clId="{90CDDAB2-9A97-4254-BF83-DB08D6B7556E}" dt="2022-09-13T19:51:14.046" v="8807" actId="207"/>
          <ac:grpSpMkLst>
            <pc:docMk/>
            <pc:sldMk cId="1820795677" sldId="925"/>
            <ac:grpSpMk id="140" creationId="{AB47CEB5-AB30-4C6B-A859-6C8D12B1D008}"/>
          </ac:grpSpMkLst>
        </pc:grpChg>
        <pc:grpChg chg="mod">
          <ac:chgData name="Fabiano" userId="5b80093b-c70f-4684-9b7c-fc6a3fc5447d" providerId="ADAL" clId="{90CDDAB2-9A97-4254-BF83-DB08D6B7556E}" dt="2022-09-13T19:52:07.585" v="8812" actId="207"/>
          <ac:grpSpMkLst>
            <pc:docMk/>
            <pc:sldMk cId="1820795677" sldId="925"/>
            <ac:grpSpMk id="149" creationId="{5CE8AE80-84AA-407F-B00C-1BA3826DCEEF}"/>
          </ac:grpSpMkLst>
        </pc:grpChg>
        <pc:grpChg chg="mod">
          <ac:chgData name="Fabiano" userId="5b80093b-c70f-4684-9b7c-fc6a3fc5447d" providerId="ADAL" clId="{90CDDAB2-9A97-4254-BF83-DB08D6B7556E}" dt="2022-09-13T19:52:07.585" v="8812" actId="207"/>
          <ac:grpSpMkLst>
            <pc:docMk/>
            <pc:sldMk cId="1820795677" sldId="925"/>
            <ac:grpSpMk id="169" creationId="{4B4ECB14-58CB-42D4-8537-F4418C7B59D9}"/>
          </ac:grpSpMkLst>
        </pc:grpChg>
        <pc:grpChg chg="mod">
          <ac:chgData name="Fabiano" userId="5b80093b-c70f-4684-9b7c-fc6a3fc5447d" providerId="ADAL" clId="{90CDDAB2-9A97-4254-BF83-DB08D6B7556E}" dt="2022-09-13T19:51:14.046" v="8807" actId="207"/>
          <ac:grpSpMkLst>
            <pc:docMk/>
            <pc:sldMk cId="1820795677" sldId="925"/>
            <ac:grpSpMk id="177" creationId="{D91569D8-67AF-4FEA-A2F0-FCD594D19A37}"/>
          </ac:grpSpMkLst>
        </pc:grpChg>
        <pc:picChg chg="mod">
          <ac:chgData name="Fabiano" userId="5b80093b-c70f-4684-9b7c-fc6a3fc5447d" providerId="ADAL" clId="{90CDDAB2-9A97-4254-BF83-DB08D6B7556E}" dt="2022-09-13T19:51:26.193" v="8808" actId="108"/>
          <ac:picMkLst>
            <pc:docMk/>
            <pc:sldMk cId="1820795677" sldId="925"/>
            <ac:picMk id="192" creationId="{BE7507E6-5969-4090-9836-BD95978F90D9}"/>
          </ac:picMkLst>
        </pc:picChg>
        <pc:picChg chg="mod">
          <ac:chgData name="Fabiano" userId="5b80093b-c70f-4684-9b7c-fc6a3fc5447d" providerId="ADAL" clId="{90CDDAB2-9A97-4254-BF83-DB08D6B7556E}" dt="2022-09-14T14:04:07.681" v="10061" actId="207"/>
          <ac:picMkLst>
            <pc:docMk/>
            <pc:sldMk cId="1820795677" sldId="925"/>
            <ac:picMk id="194" creationId="{61ED2A97-EC88-4F08-87C7-6C5F714D1B68}"/>
          </ac:picMkLst>
        </pc:picChg>
        <pc:picChg chg="mod">
          <ac:chgData name="Fabiano" userId="5b80093b-c70f-4684-9b7c-fc6a3fc5447d" providerId="ADAL" clId="{90CDDAB2-9A97-4254-BF83-DB08D6B7556E}" dt="2022-09-14T14:04:07.681" v="10061" actId="207"/>
          <ac:picMkLst>
            <pc:docMk/>
            <pc:sldMk cId="1820795677" sldId="925"/>
            <ac:picMk id="198" creationId="{661FE264-C00D-4704-8492-B8492B4CDDD0}"/>
          </ac:picMkLst>
        </pc:picChg>
        <pc:cxnChg chg="mod">
          <ac:chgData name="Fabiano" userId="5b80093b-c70f-4684-9b7c-fc6a3fc5447d" providerId="ADAL" clId="{90CDDAB2-9A97-4254-BF83-DB08D6B7556E}" dt="2022-09-13T19:51:14.046" v="8807" actId="207"/>
          <ac:cxnSpMkLst>
            <pc:docMk/>
            <pc:sldMk cId="1820795677" sldId="925"/>
            <ac:cxnSpMk id="137" creationId="{206F6141-0B2D-4850-9704-7B7089400AAC}"/>
          </ac:cxnSpMkLst>
        </pc:cxnChg>
        <pc:cxnChg chg="mod">
          <ac:chgData name="Fabiano" userId="5b80093b-c70f-4684-9b7c-fc6a3fc5447d" providerId="ADAL" clId="{90CDDAB2-9A97-4254-BF83-DB08D6B7556E}" dt="2022-09-13T19:52:10.290" v="8813" actId="208"/>
          <ac:cxnSpMkLst>
            <pc:docMk/>
            <pc:sldMk cId="1820795677" sldId="925"/>
            <ac:cxnSpMk id="148" creationId="{CAB2F8DA-9E20-4D8F-9746-33DAA94C5658}"/>
          </ac:cxnSpMkLst>
        </pc:cxnChg>
      </pc:sldChg>
      <pc:sldChg chg="addSp delSp modSp add mod">
        <pc:chgData name="Fabiano" userId="5b80093b-c70f-4684-9b7c-fc6a3fc5447d" providerId="ADAL" clId="{90CDDAB2-9A97-4254-BF83-DB08D6B7556E}" dt="2022-09-14T14:05:33.750" v="10095"/>
        <pc:sldMkLst>
          <pc:docMk/>
          <pc:sldMk cId="1567633303" sldId="926"/>
        </pc:sldMkLst>
        <pc:spChg chg="del">
          <ac:chgData name="Fabiano" userId="5b80093b-c70f-4684-9b7c-fc6a3fc5447d" providerId="ADAL" clId="{90CDDAB2-9A97-4254-BF83-DB08D6B7556E}" dt="2022-09-14T14:05:31.590" v="10093" actId="478"/>
          <ac:spMkLst>
            <pc:docMk/>
            <pc:sldMk cId="1567633303" sldId="926"/>
            <ac:spMk id="7" creationId="{545315E1-6B55-4644-A28C-8C0FC0D53F5F}"/>
          </ac:spMkLst>
        </pc:spChg>
        <pc:spChg chg="mod">
          <ac:chgData name="Fabiano" userId="5b80093b-c70f-4684-9b7c-fc6a3fc5447d" providerId="ADAL" clId="{90CDDAB2-9A97-4254-BF83-DB08D6B7556E}" dt="2022-09-13T19:53:30.665" v="8819" actId="207"/>
          <ac:spMkLst>
            <pc:docMk/>
            <pc:sldMk cId="1567633303" sldId="926"/>
            <ac:spMk id="23" creationId="{FCECD8A9-8163-441E-A3A3-957A3596AA69}"/>
          </ac:spMkLst>
        </pc:spChg>
        <pc:spChg chg="mod">
          <ac:chgData name="Fabiano" userId="5b80093b-c70f-4684-9b7c-fc6a3fc5447d" providerId="ADAL" clId="{90CDDAB2-9A97-4254-BF83-DB08D6B7556E}" dt="2022-09-13T19:53:30.665" v="8819" actId="207"/>
          <ac:spMkLst>
            <pc:docMk/>
            <pc:sldMk cId="1567633303" sldId="926"/>
            <ac:spMk id="24" creationId="{DB4503E7-C369-4CA4-90E8-B597109E94B0}"/>
          </ac:spMkLst>
        </pc:spChg>
        <pc:spChg chg="del">
          <ac:chgData name="Fabiano" userId="5b80093b-c70f-4684-9b7c-fc6a3fc5447d" providerId="ADAL" clId="{90CDDAB2-9A97-4254-BF83-DB08D6B7556E}" dt="2022-09-14T14:05:32.473" v="10094" actId="478"/>
          <ac:spMkLst>
            <pc:docMk/>
            <pc:sldMk cId="1567633303" sldId="926"/>
            <ac:spMk id="27" creationId="{9D47D78B-2E8C-4E78-87A6-CE74861612AD}"/>
          </ac:spMkLst>
        </pc:spChg>
        <pc:spChg chg="add mod">
          <ac:chgData name="Fabiano" userId="5b80093b-c70f-4684-9b7c-fc6a3fc5447d" providerId="ADAL" clId="{90CDDAB2-9A97-4254-BF83-DB08D6B7556E}" dt="2022-09-14T14:05:33.750" v="10095"/>
          <ac:spMkLst>
            <pc:docMk/>
            <pc:sldMk cId="1567633303" sldId="926"/>
            <ac:spMk id="47" creationId="{833DFEC3-7440-44BD-9D55-30AFA1330A6B}"/>
          </ac:spMkLst>
        </pc:spChg>
        <pc:spChg chg="add del mod">
          <ac:chgData name="Fabiano" userId="5b80093b-c70f-4684-9b7c-fc6a3fc5447d" providerId="ADAL" clId="{90CDDAB2-9A97-4254-BF83-DB08D6B7556E}" dt="2022-09-13T20:13:15.772" v="8916" actId="478"/>
          <ac:spMkLst>
            <pc:docMk/>
            <pc:sldMk cId="1567633303" sldId="926"/>
            <ac:spMk id="49" creationId="{5772B73F-CC55-4113-B34C-B8249EF4768E}"/>
          </ac:spMkLst>
        </pc:spChg>
        <pc:spChg chg="add del mod">
          <ac:chgData name="Fabiano" userId="5b80093b-c70f-4684-9b7c-fc6a3fc5447d" providerId="ADAL" clId="{90CDDAB2-9A97-4254-BF83-DB08D6B7556E}" dt="2022-09-13T20:13:00.302" v="8899" actId="478"/>
          <ac:spMkLst>
            <pc:docMk/>
            <pc:sldMk cId="1567633303" sldId="926"/>
            <ac:spMk id="50" creationId="{4C5B4D62-B9BF-4AF4-9D28-3393C40AE27A}"/>
          </ac:spMkLst>
        </pc:spChg>
        <pc:spChg chg="mod">
          <ac:chgData name="Fabiano" userId="5b80093b-c70f-4684-9b7c-fc6a3fc5447d" providerId="ADAL" clId="{90CDDAB2-9A97-4254-BF83-DB08D6B7556E}" dt="2022-09-13T19:53:30.665" v="8819" actId="207"/>
          <ac:spMkLst>
            <pc:docMk/>
            <pc:sldMk cId="1567633303" sldId="926"/>
            <ac:spMk id="117" creationId="{A19D273D-1C28-4108-B4BF-C0D2F46B92C1}"/>
          </ac:spMkLst>
        </pc:spChg>
        <pc:spChg chg="mod">
          <ac:chgData name="Fabiano" userId="5b80093b-c70f-4684-9b7c-fc6a3fc5447d" providerId="ADAL" clId="{90CDDAB2-9A97-4254-BF83-DB08D6B7556E}" dt="2022-09-13T19:53:10.807" v="8817" actId="108"/>
          <ac:spMkLst>
            <pc:docMk/>
            <pc:sldMk cId="1567633303" sldId="926"/>
            <ac:spMk id="123" creationId="{2294763A-2C4C-4CA9-9C47-6D0A9B039984}"/>
          </ac:spMkLst>
        </pc:spChg>
        <pc:spChg chg="mod">
          <ac:chgData name="Fabiano" userId="5b80093b-c70f-4684-9b7c-fc6a3fc5447d" providerId="ADAL" clId="{90CDDAB2-9A97-4254-BF83-DB08D6B7556E}" dt="2022-09-13T20:08:26.102" v="8856" actId="207"/>
          <ac:spMkLst>
            <pc:docMk/>
            <pc:sldMk cId="1567633303" sldId="926"/>
            <ac:spMk id="138" creationId="{CD1FFE1E-EA95-451A-97D2-81696BCB5CCE}"/>
          </ac:spMkLst>
        </pc:spChg>
        <pc:spChg chg="mod">
          <ac:chgData name="Fabiano" userId="5b80093b-c70f-4684-9b7c-fc6a3fc5447d" providerId="ADAL" clId="{90CDDAB2-9A97-4254-BF83-DB08D6B7556E}" dt="2022-09-13T20:08:26.102" v="8856" actId="207"/>
          <ac:spMkLst>
            <pc:docMk/>
            <pc:sldMk cId="1567633303" sldId="926"/>
            <ac:spMk id="139" creationId="{813637CD-FF32-4389-BB31-77E72001142A}"/>
          </ac:spMkLst>
        </pc:spChg>
        <pc:spChg chg="mod">
          <ac:chgData name="Fabiano" userId="5b80093b-c70f-4684-9b7c-fc6a3fc5447d" providerId="ADAL" clId="{90CDDAB2-9A97-4254-BF83-DB08D6B7556E}" dt="2022-09-13T19:54:14.666" v="8824" actId="2085"/>
          <ac:spMkLst>
            <pc:docMk/>
            <pc:sldMk cId="1567633303" sldId="926"/>
            <ac:spMk id="160" creationId="{F97BE402-EF18-4883-A566-C71A7B1A604B}"/>
          </ac:spMkLst>
        </pc:spChg>
        <pc:spChg chg="mod">
          <ac:chgData name="Fabiano" userId="5b80093b-c70f-4684-9b7c-fc6a3fc5447d" providerId="ADAL" clId="{90CDDAB2-9A97-4254-BF83-DB08D6B7556E}" dt="2022-09-13T19:54:14.666" v="8824" actId="2085"/>
          <ac:spMkLst>
            <pc:docMk/>
            <pc:sldMk cId="1567633303" sldId="926"/>
            <ac:spMk id="161" creationId="{B44621FD-17D1-4E8B-B8AD-EB1A39F83644}"/>
          </ac:spMkLst>
        </pc:spChg>
        <pc:spChg chg="del">
          <ac:chgData name="Fabiano" userId="5b80093b-c70f-4684-9b7c-fc6a3fc5447d" providerId="ADAL" clId="{90CDDAB2-9A97-4254-BF83-DB08D6B7556E}" dt="2022-09-13T19:54:38.419" v="8826" actId="478"/>
          <ac:spMkLst>
            <pc:docMk/>
            <pc:sldMk cId="1567633303" sldId="926"/>
            <ac:spMk id="201" creationId="{5D8F5D84-9C05-42B6-B0EC-C1A631D961D4}"/>
          </ac:spMkLst>
        </pc:spChg>
        <pc:spChg chg="del">
          <ac:chgData name="Fabiano" userId="5b80093b-c70f-4684-9b7c-fc6a3fc5447d" providerId="ADAL" clId="{90CDDAB2-9A97-4254-BF83-DB08D6B7556E}" dt="2022-09-13T19:54:38.419" v="8826" actId="478"/>
          <ac:spMkLst>
            <pc:docMk/>
            <pc:sldMk cId="1567633303" sldId="926"/>
            <ac:spMk id="202" creationId="{05618678-A447-4B35-A61B-5B2FBA978C09}"/>
          </ac:spMkLst>
        </pc:spChg>
        <pc:spChg chg="mod">
          <ac:chgData name="Fabiano" userId="5b80093b-c70f-4684-9b7c-fc6a3fc5447d" providerId="ADAL" clId="{90CDDAB2-9A97-4254-BF83-DB08D6B7556E}" dt="2022-09-13T20:13:38.381" v="8921" actId="1036"/>
          <ac:spMkLst>
            <pc:docMk/>
            <pc:sldMk cId="1567633303" sldId="926"/>
            <ac:spMk id="203" creationId="{76F244AB-9868-4D15-A854-FB8E2D99981F}"/>
          </ac:spMkLst>
        </pc:spChg>
        <pc:spChg chg="mod">
          <ac:chgData name="Fabiano" userId="5b80093b-c70f-4684-9b7c-fc6a3fc5447d" providerId="ADAL" clId="{90CDDAB2-9A97-4254-BF83-DB08D6B7556E}" dt="2022-09-13T20:12:29.923" v="8894" actId="20577"/>
          <ac:spMkLst>
            <pc:docMk/>
            <pc:sldMk cId="1567633303" sldId="926"/>
            <ac:spMk id="204" creationId="{560B80C0-A836-467C-8A87-415A10571672}"/>
          </ac:spMkLst>
        </pc:spChg>
        <pc:spChg chg="mod">
          <ac:chgData name="Fabiano" userId="5b80093b-c70f-4684-9b7c-fc6a3fc5447d" providerId="ADAL" clId="{90CDDAB2-9A97-4254-BF83-DB08D6B7556E}" dt="2022-09-13T20:08:20.974" v="8855" actId="207"/>
          <ac:spMkLst>
            <pc:docMk/>
            <pc:sldMk cId="1567633303" sldId="926"/>
            <ac:spMk id="205" creationId="{4A835A3D-13BD-43F6-A011-040F01F4645F}"/>
          </ac:spMkLst>
        </pc:spChg>
        <pc:grpChg chg="mod">
          <ac:chgData name="Fabiano" userId="5b80093b-c70f-4684-9b7c-fc6a3fc5447d" providerId="ADAL" clId="{90CDDAB2-9A97-4254-BF83-DB08D6B7556E}" dt="2022-09-13T20:08:26.102" v="8856" actId="207"/>
          <ac:grpSpMkLst>
            <pc:docMk/>
            <pc:sldMk cId="1567633303" sldId="926"/>
            <ac:grpSpMk id="140" creationId="{AB47CEB5-AB30-4C6B-A859-6C8D12B1D008}"/>
          </ac:grpSpMkLst>
        </pc:grpChg>
        <pc:grpChg chg="mod">
          <ac:chgData name="Fabiano" userId="5b80093b-c70f-4684-9b7c-fc6a3fc5447d" providerId="ADAL" clId="{90CDDAB2-9A97-4254-BF83-DB08D6B7556E}" dt="2022-09-13T19:53:34.047" v="8820" actId="207"/>
          <ac:grpSpMkLst>
            <pc:docMk/>
            <pc:sldMk cId="1567633303" sldId="926"/>
            <ac:grpSpMk id="159" creationId="{D9913193-505A-49E6-B259-FF649377BD7F}"/>
          </ac:grpSpMkLst>
        </pc:grpChg>
        <pc:grpChg chg="mod">
          <ac:chgData name="Fabiano" userId="5b80093b-c70f-4684-9b7c-fc6a3fc5447d" providerId="ADAL" clId="{90CDDAB2-9A97-4254-BF83-DB08D6B7556E}" dt="2022-09-13T20:08:26.102" v="8856" actId="207"/>
          <ac:grpSpMkLst>
            <pc:docMk/>
            <pc:sldMk cId="1567633303" sldId="926"/>
            <ac:grpSpMk id="177" creationId="{D91569D8-67AF-4FEA-A2F0-FCD594D19A37}"/>
          </ac:grpSpMkLst>
        </pc:grpChg>
        <pc:grpChg chg="mod">
          <ac:chgData name="Fabiano" userId="5b80093b-c70f-4684-9b7c-fc6a3fc5447d" providerId="ADAL" clId="{90CDDAB2-9A97-4254-BF83-DB08D6B7556E}" dt="2022-09-13T19:53:34.047" v="8820" actId="207"/>
          <ac:grpSpMkLst>
            <pc:docMk/>
            <pc:sldMk cId="1567633303" sldId="926"/>
            <ac:grpSpMk id="184" creationId="{64CEBE0A-2F4E-4FB5-BE31-7B9365B4A9BA}"/>
          </ac:grpSpMkLst>
        </pc:grpChg>
        <pc:picChg chg="mod">
          <ac:chgData name="Fabiano" userId="5b80093b-c70f-4684-9b7c-fc6a3fc5447d" providerId="ADAL" clId="{90CDDAB2-9A97-4254-BF83-DB08D6B7556E}" dt="2022-09-14T14:04:13.348" v="10062" actId="207"/>
          <ac:picMkLst>
            <pc:docMk/>
            <pc:sldMk cId="1567633303" sldId="926"/>
            <ac:picMk id="186" creationId="{D24DB918-5128-4382-B38F-37885D3195D1}"/>
          </ac:picMkLst>
        </pc:picChg>
        <pc:picChg chg="mod">
          <ac:chgData name="Fabiano" userId="5b80093b-c70f-4684-9b7c-fc6a3fc5447d" providerId="ADAL" clId="{90CDDAB2-9A97-4254-BF83-DB08D6B7556E}" dt="2022-09-13T19:53:14.802" v="8818" actId="108"/>
          <ac:picMkLst>
            <pc:docMk/>
            <pc:sldMk cId="1567633303" sldId="926"/>
            <ac:picMk id="192" creationId="{BE7507E6-5969-4090-9836-BD95978F90D9}"/>
          </ac:picMkLst>
        </pc:picChg>
        <pc:picChg chg="mod">
          <ac:chgData name="Fabiano" userId="5b80093b-c70f-4684-9b7c-fc6a3fc5447d" providerId="ADAL" clId="{90CDDAB2-9A97-4254-BF83-DB08D6B7556E}" dt="2022-09-14T14:04:13.348" v="10062" actId="207"/>
          <ac:picMkLst>
            <pc:docMk/>
            <pc:sldMk cId="1567633303" sldId="926"/>
            <ac:picMk id="198" creationId="{661FE264-C00D-4704-8492-B8492B4CDDD0}"/>
          </ac:picMkLst>
        </pc:picChg>
        <pc:cxnChg chg="mod">
          <ac:chgData name="Fabiano" userId="5b80093b-c70f-4684-9b7c-fc6a3fc5447d" providerId="ADAL" clId="{90CDDAB2-9A97-4254-BF83-DB08D6B7556E}" dt="2022-09-13T20:08:30.302" v="8857" actId="208"/>
          <ac:cxnSpMkLst>
            <pc:docMk/>
            <pc:sldMk cId="1567633303" sldId="926"/>
            <ac:cxnSpMk id="137" creationId="{206F6141-0B2D-4850-9704-7B7089400AAC}"/>
          </ac:cxnSpMkLst>
        </pc:cxnChg>
        <pc:cxnChg chg="mod">
          <ac:chgData name="Fabiano" userId="5b80093b-c70f-4684-9b7c-fc6a3fc5447d" providerId="ADAL" clId="{90CDDAB2-9A97-4254-BF83-DB08D6B7556E}" dt="2022-09-13T19:54:28.535" v="8825" actId="208"/>
          <ac:cxnSpMkLst>
            <pc:docMk/>
            <pc:sldMk cId="1567633303" sldId="926"/>
            <ac:cxnSpMk id="158" creationId="{653FB882-D7FE-485C-B216-C8D7EEA4539F}"/>
          </ac:cxnSpMkLst>
        </pc:cxnChg>
      </pc:sldChg>
      <pc:sldChg chg="addSp delSp modSp add mod">
        <pc:chgData name="Fabiano" userId="5b80093b-c70f-4684-9b7c-fc6a3fc5447d" providerId="ADAL" clId="{90CDDAB2-9A97-4254-BF83-DB08D6B7556E}" dt="2022-09-14T14:05:40.266" v="10097"/>
        <pc:sldMkLst>
          <pc:docMk/>
          <pc:sldMk cId="2820581986" sldId="927"/>
        </pc:sldMkLst>
        <pc:spChg chg="del">
          <ac:chgData name="Fabiano" userId="5b80093b-c70f-4684-9b7c-fc6a3fc5447d" providerId="ADAL" clId="{90CDDAB2-9A97-4254-BF83-DB08D6B7556E}" dt="2022-09-14T14:05:38.975" v="10096" actId="478"/>
          <ac:spMkLst>
            <pc:docMk/>
            <pc:sldMk cId="2820581986" sldId="927"/>
            <ac:spMk id="7" creationId="{545315E1-6B55-4644-A28C-8C0FC0D53F5F}"/>
          </ac:spMkLst>
        </pc:spChg>
        <pc:spChg chg="mod">
          <ac:chgData name="Fabiano" userId="5b80093b-c70f-4684-9b7c-fc6a3fc5447d" providerId="ADAL" clId="{90CDDAB2-9A97-4254-BF83-DB08D6B7556E}" dt="2022-09-13T20:01:58.875" v="8841" actId="207"/>
          <ac:spMkLst>
            <pc:docMk/>
            <pc:sldMk cId="2820581986" sldId="927"/>
            <ac:spMk id="23" creationId="{FCECD8A9-8163-441E-A3A3-957A3596AA69}"/>
          </ac:spMkLst>
        </pc:spChg>
        <pc:spChg chg="mod">
          <ac:chgData name="Fabiano" userId="5b80093b-c70f-4684-9b7c-fc6a3fc5447d" providerId="ADAL" clId="{90CDDAB2-9A97-4254-BF83-DB08D6B7556E}" dt="2022-09-13T20:01:58.875" v="8841" actId="207"/>
          <ac:spMkLst>
            <pc:docMk/>
            <pc:sldMk cId="2820581986" sldId="927"/>
            <ac:spMk id="24" creationId="{DB4503E7-C369-4CA4-90E8-B597109E94B0}"/>
          </ac:spMkLst>
        </pc:spChg>
        <pc:spChg chg="del">
          <ac:chgData name="Fabiano" userId="5b80093b-c70f-4684-9b7c-fc6a3fc5447d" providerId="ADAL" clId="{90CDDAB2-9A97-4254-BF83-DB08D6B7556E}" dt="2022-09-14T14:05:38.975" v="10096" actId="478"/>
          <ac:spMkLst>
            <pc:docMk/>
            <pc:sldMk cId="2820581986" sldId="927"/>
            <ac:spMk id="27" creationId="{9D47D78B-2E8C-4E78-87A6-CE74861612AD}"/>
          </ac:spMkLst>
        </pc:spChg>
        <pc:spChg chg="add mod">
          <ac:chgData name="Fabiano" userId="5b80093b-c70f-4684-9b7c-fc6a3fc5447d" providerId="ADAL" clId="{90CDDAB2-9A97-4254-BF83-DB08D6B7556E}" dt="2022-09-14T14:05:40.266" v="10097"/>
          <ac:spMkLst>
            <pc:docMk/>
            <pc:sldMk cId="2820581986" sldId="927"/>
            <ac:spMk id="48" creationId="{43FC34C6-FBE3-4821-A1E7-D7EDAF6A742E}"/>
          </ac:spMkLst>
        </pc:spChg>
        <pc:spChg chg="add mod">
          <ac:chgData name="Fabiano" userId="5b80093b-c70f-4684-9b7c-fc6a3fc5447d" providerId="ADAL" clId="{90CDDAB2-9A97-4254-BF83-DB08D6B7556E}" dt="2022-09-13T20:12:49.980" v="8896"/>
          <ac:spMkLst>
            <pc:docMk/>
            <pc:sldMk cId="2820581986" sldId="927"/>
            <ac:spMk id="49" creationId="{4B311B4D-D97C-413D-AD83-0C8C09982285}"/>
          </ac:spMkLst>
        </pc:spChg>
        <pc:spChg chg="add mod">
          <ac:chgData name="Fabiano" userId="5b80093b-c70f-4684-9b7c-fc6a3fc5447d" providerId="ADAL" clId="{90CDDAB2-9A97-4254-BF83-DB08D6B7556E}" dt="2022-09-13T20:12:49.980" v="8896"/>
          <ac:spMkLst>
            <pc:docMk/>
            <pc:sldMk cId="2820581986" sldId="927"/>
            <ac:spMk id="50" creationId="{96FE5AF9-C0CA-4D42-808B-702BA895CDBF}"/>
          </ac:spMkLst>
        </pc:spChg>
        <pc:spChg chg="mod">
          <ac:chgData name="Fabiano" userId="5b80093b-c70f-4684-9b7c-fc6a3fc5447d" providerId="ADAL" clId="{90CDDAB2-9A97-4254-BF83-DB08D6B7556E}" dt="2022-09-13T20:00:39.444" v="8832" actId="207"/>
          <ac:spMkLst>
            <pc:docMk/>
            <pc:sldMk cId="2820581986" sldId="927"/>
            <ac:spMk id="119" creationId="{48BEF511-8195-44DD-AE8C-6A7E987DE42A}"/>
          </ac:spMkLst>
        </pc:spChg>
        <pc:spChg chg="mod">
          <ac:chgData name="Fabiano" userId="5b80093b-c70f-4684-9b7c-fc6a3fc5447d" providerId="ADAL" clId="{90CDDAB2-9A97-4254-BF83-DB08D6B7556E}" dt="2022-09-13T19:59:05.823" v="8829" actId="108"/>
          <ac:spMkLst>
            <pc:docMk/>
            <pc:sldMk cId="2820581986" sldId="927"/>
            <ac:spMk id="123" creationId="{2294763A-2C4C-4CA9-9C47-6D0A9B039984}"/>
          </ac:spMkLst>
        </pc:spChg>
        <pc:spChg chg="mod">
          <ac:chgData name="Fabiano" userId="5b80093b-c70f-4684-9b7c-fc6a3fc5447d" providerId="ADAL" clId="{90CDDAB2-9A97-4254-BF83-DB08D6B7556E}" dt="2022-09-13T19:59:14.071" v="8830" actId="207"/>
          <ac:spMkLst>
            <pc:docMk/>
            <pc:sldMk cId="2820581986" sldId="927"/>
            <ac:spMk id="138" creationId="{CD1FFE1E-EA95-451A-97D2-81696BCB5CCE}"/>
          </ac:spMkLst>
        </pc:spChg>
        <pc:spChg chg="mod">
          <ac:chgData name="Fabiano" userId="5b80093b-c70f-4684-9b7c-fc6a3fc5447d" providerId="ADAL" clId="{90CDDAB2-9A97-4254-BF83-DB08D6B7556E}" dt="2022-09-13T19:59:14.071" v="8830" actId="207"/>
          <ac:spMkLst>
            <pc:docMk/>
            <pc:sldMk cId="2820581986" sldId="927"/>
            <ac:spMk id="139" creationId="{813637CD-FF32-4389-BB31-77E72001142A}"/>
          </ac:spMkLst>
        </pc:spChg>
        <pc:spChg chg="mod">
          <ac:chgData name="Fabiano" userId="5b80093b-c70f-4684-9b7c-fc6a3fc5447d" providerId="ADAL" clId="{90CDDAB2-9A97-4254-BF83-DB08D6B7556E}" dt="2022-09-13T20:00:39.444" v="8832" actId="207"/>
          <ac:spMkLst>
            <pc:docMk/>
            <pc:sldMk cId="2820581986" sldId="927"/>
            <ac:spMk id="145" creationId="{FBCCDFE2-ABC5-495F-878F-5535BEA19E6F}"/>
          </ac:spMkLst>
        </pc:spChg>
        <pc:spChg chg="mod">
          <ac:chgData name="Fabiano" userId="5b80093b-c70f-4684-9b7c-fc6a3fc5447d" providerId="ADAL" clId="{90CDDAB2-9A97-4254-BF83-DB08D6B7556E}" dt="2022-09-13T20:00:39.444" v="8832" actId="207"/>
          <ac:spMkLst>
            <pc:docMk/>
            <pc:sldMk cId="2820581986" sldId="927"/>
            <ac:spMk id="146" creationId="{A84A1FF9-28CC-48CE-9AE4-FA4A4B0F9787}"/>
          </ac:spMkLst>
        </pc:spChg>
        <pc:spChg chg="del">
          <ac:chgData name="Fabiano" userId="5b80093b-c70f-4684-9b7c-fc6a3fc5447d" providerId="ADAL" clId="{90CDDAB2-9A97-4254-BF83-DB08D6B7556E}" dt="2022-09-13T20:09:02.145" v="8859" actId="478"/>
          <ac:spMkLst>
            <pc:docMk/>
            <pc:sldMk cId="2820581986" sldId="927"/>
            <ac:spMk id="201" creationId="{5D8F5D84-9C05-42B6-B0EC-C1A631D961D4}"/>
          </ac:spMkLst>
        </pc:spChg>
        <pc:spChg chg="mod">
          <ac:chgData name="Fabiano" userId="5b80093b-c70f-4684-9b7c-fc6a3fc5447d" providerId="ADAL" clId="{90CDDAB2-9A97-4254-BF83-DB08D6B7556E}" dt="2022-09-13T20:00:49.096" v="8833" actId="207"/>
          <ac:spMkLst>
            <pc:docMk/>
            <pc:sldMk cId="2820581986" sldId="927"/>
            <ac:spMk id="202" creationId="{05618678-A447-4B35-A61B-5B2FBA978C09}"/>
          </ac:spMkLst>
        </pc:spChg>
        <pc:spChg chg="del mod">
          <ac:chgData name="Fabiano" userId="5b80093b-c70f-4684-9b7c-fc6a3fc5447d" providerId="ADAL" clId="{90CDDAB2-9A97-4254-BF83-DB08D6B7556E}" dt="2022-09-13T20:12:48.957" v="8895" actId="478"/>
          <ac:spMkLst>
            <pc:docMk/>
            <pc:sldMk cId="2820581986" sldId="927"/>
            <ac:spMk id="203" creationId="{76F244AB-9868-4D15-A854-FB8E2D99981F}"/>
          </ac:spMkLst>
        </pc:spChg>
        <pc:spChg chg="del mod">
          <ac:chgData name="Fabiano" userId="5b80093b-c70f-4684-9b7c-fc6a3fc5447d" providerId="ADAL" clId="{90CDDAB2-9A97-4254-BF83-DB08D6B7556E}" dt="2022-09-13T20:12:48.957" v="8895" actId="478"/>
          <ac:spMkLst>
            <pc:docMk/>
            <pc:sldMk cId="2820581986" sldId="927"/>
            <ac:spMk id="204" creationId="{560B80C0-A836-467C-8A87-415A10571672}"/>
          </ac:spMkLst>
        </pc:spChg>
        <pc:spChg chg="mod">
          <ac:chgData name="Fabiano" userId="5b80093b-c70f-4684-9b7c-fc6a3fc5447d" providerId="ADAL" clId="{90CDDAB2-9A97-4254-BF83-DB08D6B7556E}" dt="2022-09-13T20:08:45.462" v="8858" actId="207"/>
          <ac:spMkLst>
            <pc:docMk/>
            <pc:sldMk cId="2820581986" sldId="927"/>
            <ac:spMk id="205" creationId="{4A835A3D-13BD-43F6-A011-040F01F4645F}"/>
          </ac:spMkLst>
        </pc:spChg>
        <pc:grpChg chg="mod">
          <ac:chgData name="Fabiano" userId="5b80093b-c70f-4684-9b7c-fc6a3fc5447d" providerId="ADAL" clId="{90CDDAB2-9A97-4254-BF83-DB08D6B7556E}" dt="2022-09-13T19:59:14.071" v="8830" actId="207"/>
          <ac:grpSpMkLst>
            <pc:docMk/>
            <pc:sldMk cId="2820581986" sldId="927"/>
            <ac:grpSpMk id="140" creationId="{AB47CEB5-AB30-4C6B-A859-6C8D12B1D008}"/>
          </ac:grpSpMkLst>
        </pc:grpChg>
        <pc:grpChg chg="mod">
          <ac:chgData name="Fabiano" userId="5b80093b-c70f-4684-9b7c-fc6a3fc5447d" providerId="ADAL" clId="{90CDDAB2-9A97-4254-BF83-DB08D6B7556E}" dt="2022-09-13T20:00:39.444" v="8832" actId="207"/>
          <ac:grpSpMkLst>
            <pc:docMk/>
            <pc:sldMk cId="2820581986" sldId="927"/>
            <ac:grpSpMk id="144" creationId="{32E9EB9D-C36A-45C8-8E6B-C40F851D679C}"/>
          </ac:grpSpMkLst>
        </pc:grpChg>
        <pc:grpChg chg="mod">
          <ac:chgData name="Fabiano" userId="5b80093b-c70f-4684-9b7c-fc6a3fc5447d" providerId="ADAL" clId="{90CDDAB2-9A97-4254-BF83-DB08D6B7556E}" dt="2022-09-13T19:59:14.071" v="8830" actId="207"/>
          <ac:grpSpMkLst>
            <pc:docMk/>
            <pc:sldMk cId="2820581986" sldId="927"/>
            <ac:grpSpMk id="177" creationId="{D91569D8-67AF-4FEA-A2F0-FCD594D19A37}"/>
          </ac:grpSpMkLst>
        </pc:grpChg>
        <pc:grpChg chg="mod">
          <ac:chgData name="Fabiano" userId="5b80093b-c70f-4684-9b7c-fc6a3fc5447d" providerId="ADAL" clId="{90CDDAB2-9A97-4254-BF83-DB08D6B7556E}" dt="2022-09-13T20:00:39.444" v="8832" actId="207"/>
          <ac:grpSpMkLst>
            <pc:docMk/>
            <pc:sldMk cId="2820581986" sldId="927"/>
            <ac:grpSpMk id="181" creationId="{0D8E861B-D154-4244-A79F-FB16D117FEFD}"/>
          </ac:grpSpMkLst>
        </pc:grpChg>
        <pc:picChg chg="mod">
          <ac:chgData name="Fabiano" userId="5b80093b-c70f-4684-9b7c-fc6a3fc5447d" providerId="ADAL" clId="{90CDDAB2-9A97-4254-BF83-DB08D6B7556E}" dt="2022-09-14T14:04:18.077" v="10063" actId="207"/>
          <ac:picMkLst>
            <pc:docMk/>
            <pc:sldMk cId="2820581986" sldId="927"/>
            <ac:picMk id="190" creationId="{626CC40E-1007-4C98-9643-A627E491A0D0}"/>
          </ac:picMkLst>
        </pc:picChg>
        <pc:picChg chg="mod">
          <ac:chgData name="Fabiano" userId="5b80093b-c70f-4684-9b7c-fc6a3fc5447d" providerId="ADAL" clId="{90CDDAB2-9A97-4254-BF83-DB08D6B7556E}" dt="2022-09-13T19:58:56.479" v="8827" actId="108"/>
          <ac:picMkLst>
            <pc:docMk/>
            <pc:sldMk cId="2820581986" sldId="927"/>
            <ac:picMk id="192" creationId="{BE7507E6-5969-4090-9836-BD95978F90D9}"/>
          </ac:picMkLst>
        </pc:picChg>
        <pc:picChg chg="mod">
          <ac:chgData name="Fabiano" userId="5b80093b-c70f-4684-9b7c-fc6a3fc5447d" providerId="ADAL" clId="{90CDDAB2-9A97-4254-BF83-DB08D6B7556E}" dt="2022-09-14T14:04:18.077" v="10063" actId="207"/>
          <ac:picMkLst>
            <pc:docMk/>
            <pc:sldMk cId="2820581986" sldId="927"/>
            <ac:picMk id="198" creationId="{661FE264-C00D-4704-8492-B8492B4CDDD0}"/>
          </ac:picMkLst>
        </pc:picChg>
        <pc:cxnChg chg="mod">
          <ac:chgData name="Fabiano" userId="5b80093b-c70f-4684-9b7c-fc6a3fc5447d" providerId="ADAL" clId="{90CDDAB2-9A97-4254-BF83-DB08D6B7556E}" dt="2022-09-13T19:59:17.855" v="8831" actId="208"/>
          <ac:cxnSpMkLst>
            <pc:docMk/>
            <pc:sldMk cId="2820581986" sldId="927"/>
            <ac:cxnSpMk id="137" creationId="{206F6141-0B2D-4850-9704-7B7089400AAC}"/>
          </ac:cxnSpMkLst>
        </pc:cxnChg>
        <pc:cxnChg chg="mod">
          <ac:chgData name="Fabiano" userId="5b80093b-c70f-4684-9b7c-fc6a3fc5447d" providerId="ADAL" clId="{90CDDAB2-9A97-4254-BF83-DB08D6B7556E}" dt="2022-09-13T20:01:33.130" v="8838" actId="208"/>
          <ac:cxnSpMkLst>
            <pc:docMk/>
            <pc:sldMk cId="2820581986" sldId="927"/>
            <ac:cxnSpMk id="143" creationId="{862A2FBE-3C9A-4FBD-83F6-C267E1D690BF}"/>
          </ac:cxnSpMkLst>
        </pc:cxnChg>
      </pc:sldChg>
      <pc:sldChg chg="addSp delSp modSp add mod">
        <pc:chgData name="Fabiano" userId="5b80093b-c70f-4684-9b7c-fc6a3fc5447d" providerId="ADAL" clId="{90CDDAB2-9A97-4254-BF83-DB08D6B7556E}" dt="2022-09-14T14:05:45.693" v="10099"/>
        <pc:sldMkLst>
          <pc:docMk/>
          <pc:sldMk cId="67851917" sldId="928"/>
        </pc:sldMkLst>
        <pc:spChg chg="del">
          <ac:chgData name="Fabiano" userId="5b80093b-c70f-4684-9b7c-fc6a3fc5447d" providerId="ADAL" clId="{90CDDAB2-9A97-4254-BF83-DB08D6B7556E}" dt="2022-09-14T14:05:44.378" v="10098" actId="478"/>
          <ac:spMkLst>
            <pc:docMk/>
            <pc:sldMk cId="67851917" sldId="928"/>
            <ac:spMk id="7" creationId="{545315E1-6B55-4644-A28C-8C0FC0D53F5F}"/>
          </ac:spMkLst>
        </pc:spChg>
        <pc:spChg chg="mod">
          <ac:chgData name="Fabiano" userId="5b80093b-c70f-4684-9b7c-fc6a3fc5447d" providerId="ADAL" clId="{90CDDAB2-9A97-4254-BF83-DB08D6B7556E}" dt="2022-09-13T20:07:28.995" v="8846" actId="207"/>
          <ac:spMkLst>
            <pc:docMk/>
            <pc:sldMk cId="67851917" sldId="928"/>
            <ac:spMk id="23" creationId="{FCECD8A9-8163-441E-A3A3-957A3596AA69}"/>
          </ac:spMkLst>
        </pc:spChg>
        <pc:spChg chg="mod">
          <ac:chgData name="Fabiano" userId="5b80093b-c70f-4684-9b7c-fc6a3fc5447d" providerId="ADAL" clId="{90CDDAB2-9A97-4254-BF83-DB08D6B7556E}" dt="2022-09-13T20:07:28.995" v="8846" actId="207"/>
          <ac:spMkLst>
            <pc:docMk/>
            <pc:sldMk cId="67851917" sldId="928"/>
            <ac:spMk id="24" creationId="{DB4503E7-C369-4CA4-90E8-B597109E94B0}"/>
          </ac:spMkLst>
        </pc:spChg>
        <pc:spChg chg="del">
          <ac:chgData name="Fabiano" userId="5b80093b-c70f-4684-9b7c-fc6a3fc5447d" providerId="ADAL" clId="{90CDDAB2-9A97-4254-BF83-DB08D6B7556E}" dt="2022-09-14T14:05:44.378" v="10098" actId="478"/>
          <ac:spMkLst>
            <pc:docMk/>
            <pc:sldMk cId="67851917" sldId="928"/>
            <ac:spMk id="27" creationId="{9D47D78B-2E8C-4E78-87A6-CE74861612AD}"/>
          </ac:spMkLst>
        </pc:spChg>
        <pc:spChg chg="add mod">
          <ac:chgData name="Fabiano" userId="5b80093b-c70f-4684-9b7c-fc6a3fc5447d" providerId="ADAL" clId="{90CDDAB2-9A97-4254-BF83-DB08D6B7556E}" dt="2022-09-14T14:05:45.693" v="10099"/>
          <ac:spMkLst>
            <pc:docMk/>
            <pc:sldMk cId="67851917" sldId="928"/>
            <ac:spMk id="49" creationId="{8AF95ECB-BA3F-4B8D-805B-69806D35796B}"/>
          </ac:spMkLst>
        </pc:spChg>
        <pc:spChg chg="mod">
          <ac:chgData name="Fabiano" userId="5b80093b-c70f-4684-9b7c-fc6a3fc5447d" providerId="ADAL" clId="{90CDDAB2-9A97-4254-BF83-DB08D6B7556E}" dt="2022-09-13T20:01:07.262" v="8835" actId="108"/>
          <ac:spMkLst>
            <pc:docMk/>
            <pc:sldMk cId="67851917" sldId="928"/>
            <ac:spMk id="119" creationId="{48BEF511-8195-44DD-AE8C-6A7E987DE42A}"/>
          </ac:spMkLst>
        </pc:spChg>
        <pc:spChg chg="mod">
          <ac:chgData name="Fabiano" userId="5b80093b-c70f-4684-9b7c-fc6a3fc5447d" providerId="ADAL" clId="{90CDDAB2-9A97-4254-BF83-DB08D6B7556E}" dt="2022-09-13T20:07:28.995" v="8846" actId="207"/>
          <ac:spMkLst>
            <pc:docMk/>
            <pc:sldMk cId="67851917" sldId="928"/>
            <ac:spMk id="124" creationId="{CA6DA17B-4321-46CA-8CC4-27CFE5B6005C}"/>
          </ac:spMkLst>
        </pc:spChg>
        <pc:spChg chg="mod">
          <ac:chgData name="Fabiano" userId="5b80093b-c70f-4684-9b7c-fc6a3fc5447d" providerId="ADAL" clId="{90CDDAB2-9A97-4254-BF83-DB08D6B7556E}" dt="2022-09-13T20:01:16.469" v="8837" actId="207"/>
          <ac:spMkLst>
            <pc:docMk/>
            <pc:sldMk cId="67851917" sldId="928"/>
            <ac:spMk id="145" creationId="{FBCCDFE2-ABC5-495F-878F-5535BEA19E6F}"/>
          </ac:spMkLst>
        </pc:spChg>
        <pc:spChg chg="mod">
          <ac:chgData name="Fabiano" userId="5b80093b-c70f-4684-9b7c-fc6a3fc5447d" providerId="ADAL" clId="{90CDDAB2-9A97-4254-BF83-DB08D6B7556E}" dt="2022-09-13T20:01:16.469" v="8837" actId="207"/>
          <ac:spMkLst>
            <pc:docMk/>
            <pc:sldMk cId="67851917" sldId="928"/>
            <ac:spMk id="146" creationId="{A84A1FF9-28CC-48CE-9AE4-FA4A4B0F9787}"/>
          </ac:spMkLst>
        </pc:spChg>
        <pc:spChg chg="mod">
          <ac:chgData name="Fabiano" userId="5b80093b-c70f-4684-9b7c-fc6a3fc5447d" providerId="ADAL" clId="{90CDDAB2-9A97-4254-BF83-DB08D6B7556E}" dt="2022-09-13T20:07:28.995" v="8846" actId="207"/>
          <ac:spMkLst>
            <pc:docMk/>
            <pc:sldMk cId="67851917" sldId="928"/>
            <ac:spMk id="165" creationId="{2A696C50-3574-4671-B9C9-6CC8C2D46B67}"/>
          </ac:spMkLst>
        </pc:spChg>
        <pc:spChg chg="mod">
          <ac:chgData name="Fabiano" userId="5b80093b-c70f-4684-9b7c-fc6a3fc5447d" providerId="ADAL" clId="{90CDDAB2-9A97-4254-BF83-DB08D6B7556E}" dt="2022-09-13T20:07:28.995" v="8846" actId="207"/>
          <ac:spMkLst>
            <pc:docMk/>
            <pc:sldMk cId="67851917" sldId="928"/>
            <ac:spMk id="166" creationId="{FCA74403-B0B8-42EF-8E2E-ABC433C4AEEA}"/>
          </ac:spMkLst>
        </pc:spChg>
        <pc:spChg chg="mod">
          <ac:chgData name="Fabiano" userId="5b80093b-c70f-4684-9b7c-fc6a3fc5447d" providerId="ADAL" clId="{90CDDAB2-9A97-4254-BF83-DB08D6B7556E}" dt="2022-09-13T20:07:34.610" v="8847" actId="207"/>
          <ac:spMkLst>
            <pc:docMk/>
            <pc:sldMk cId="67851917" sldId="928"/>
            <ac:spMk id="201" creationId="{5D8F5D84-9C05-42B6-B0EC-C1A631D961D4}"/>
          </ac:spMkLst>
        </pc:spChg>
        <pc:spChg chg="mod">
          <ac:chgData name="Fabiano" userId="5b80093b-c70f-4684-9b7c-fc6a3fc5447d" providerId="ADAL" clId="{90CDDAB2-9A97-4254-BF83-DB08D6B7556E}" dt="2022-09-13T20:03:46.001" v="8845" actId="207"/>
          <ac:spMkLst>
            <pc:docMk/>
            <pc:sldMk cId="67851917" sldId="928"/>
            <ac:spMk id="202" creationId="{05618678-A447-4B35-A61B-5B2FBA978C09}"/>
          </ac:spMkLst>
        </pc:spChg>
        <pc:spChg chg="mod">
          <ac:chgData name="Fabiano" userId="5b80093b-c70f-4684-9b7c-fc6a3fc5447d" providerId="ADAL" clId="{90CDDAB2-9A97-4254-BF83-DB08D6B7556E}" dt="2022-09-13T20:12:01.210" v="8879" actId="14100"/>
          <ac:spMkLst>
            <pc:docMk/>
            <pc:sldMk cId="67851917" sldId="928"/>
            <ac:spMk id="203" creationId="{76F244AB-9868-4D15-A854-FB8E2D99981F}"/>
          </ac:spMkLst>
        </pc:spChg>
        <pc:spChg chg="mod">
          <ac:chgData name="Fabiano" userId="5b80093b-c70f-4684-9b7c-fc6a3fc5447d" providerId="ADAL" clId="{90CDDAB2-9A97-4254-BF83-DB08D6B7556E}" dt="2022-09-13T20:12:08.058" v="8884" actId="20577"/>
          <ac:spMkLst>
            <pc:docMk/>
            <pc:sldMk cId="67851917" sldId="928"/>
            <ac:spMk id="204" creationId="{560B80C0-A836-467C-8A87-415A10571672}"/>
          </ac:spMkLst>
        </pc:spChg>
        <pc:spChg chg="mod">
          <ac:chgData name="Fabiano" userId="5b80093b-c70f-4684-9b7c-fc6a3fc5447d" providerId="ADAL" clId="{90CDDAB2-9A97-4254-BF83-DB08D6B7556E}" dt="2022-09-13T20:07:59.185" v="8853" actId="108"/>
          <ac:spMkLst>
            <pc:docMk/>
            <pc:sldMk cId="67851917" sldId="928"/>
            <ac:spMk id="205" creationId="{4A835A3D-13BD-43F6-A011-040F01F4645F}"/>
          </ac:spMkLst>
        </pc:spChg>
        <pc:grpChg chg="mod">
          <ac:chgData name="Fabiano" userId="5b80093b-c70f-4684-9b7c-fc6a3fc5447d" providerId="ADAL" clId="{90CDDAB2-9A97-4254-BF83-DB08D6B7556E}" dt="2022-09-13T20:01:16.469" v="8837" actId="207"/>
          <ac:grpSpMkLst>
            <pc:docMk/>
            <pc:sldMk cId="67851917" sldId="928"/>
            <ac:grpSpMk id="144" creationId="{32E9EB9D-C36A-45C8-8E6B-C40F851D679C}"/>
          </ac:grpSpMkLst>
        </pc:grpChg>
        <pc:grpChg chg="mod">
          <ac:chgData name="Fabiano" userId="5b80093b-c70f-4684-9b7c-fc6a3fc5447d" providerId="ADAL" clId="{90CDDAB2-9A97-4254-BF83-DB08D6B7556E}" dt="2022-09-13T20:07:28.995" v="8846" actId="207"/>
          <ac:grpSpMkLst>
            <pc:docMk/>
            <pc:sldMk cId="67851917" sldId="928"/>
            <ac:grpSpMk id="164" creationId="{2FFE66F5-BF19-4712-8ED9-40B84DD78833}"/>
          </ac:grpSpMkLst>
        </pc:grpChg>
        <pc:grpChg chg="mod">
          <ac:chgData name="Fabiano" userId="5b80093b-c70f-4684-9b7c-fc6a3fc5447d" providerId="ADAL" clId="{90CDDAB2-9A97-4254-BF83-DB08D6B7556E}" dt="2022-09-13T20:07:28.995" v="8846" actId="207"/>
          <ac:grpSpMkLst>
            <pc:docMk/>
            <pc:sldMk cId="67851917" sldId="928"/>
            <ac:grpSpMk id="179" creationId="{C776A921-6491-4FA3-98CE-C5504F7DA98A}"/>
          </ac:grpSpMkLst>
        </pc:grpChg>
        <pc:grpChg chg="mod">
          <ac:chgData name="Fabiano" userId="5b80093b-c70f-4684-9b7c-fc6a3fc5447d" providerId="ADAL" clId="{90CDDAB2-9A97-4254-BF83-DB08D6B7556E}" dt="2022-09-13T20:01:16.469" v="8837" actId="207"/>
          <ac:grpSpMkLst>
            <pc:docMk/>
            <pc:sldMk cId="67851917" sldId="928"/>
            <ac:grpSpMk id="181" creationId="{0D8E861B-D154-4244-A79F-FB16D117FEFD}"/>
          </ac:grpSpMkLst>
        </pc:grpChg>
        <pc:picChg chg="mod">
          <ac:chgData name="Fabiano" userId="5b80093b-c70f-4684-9b7c-fc6a3fc5447d" providerId="ADAL" clId="{90CDDAB2-9A97-4254-BF83-DB08D6B7556E}" dt="2022-09-14T14:04:22.318" v="10064" actId="207"/>
          <ac:picMkLst>
            <pc:docMk/>
            <pc:sldMk cId="67851917" sldId="928"/>
            <ac:picMk id="188" creationId="{780EF2FD-23D1-4D5E-B998-C33D4FE5BB48}"/>
          </ac:picMkLst>
        </pc:picChg>
        <pc:picChg chg="mod">
          <ac:chgData name="Fabiano" userId="5b80093b-c70f-4684-9b7c-fc6a3fc5447d" providerId="ADAL" clId="{90CDDAB2-9A97-4254-BF83-DB08D6B7556E}" dt="2022-09-13T20:01:10.447" v="8836" actId="108"/>
          <ac:picMkLst>
            <pc:docMk/>
            <pc:sldMk cId="67851917" sldId="928"/>
            <ac:picMk id="190" creationId="{626CC40E-1007-4C98-9643-A627E491A0D0}"/>
          </ac:picMkLst>
        </pc:picChg>
        <pc:picChg chg="mod">
          <ac:chgData name="Fabiano" userId="5b80093b-c70f-4684-9b7c-fc6a3fc5447d" providerId="ADAL" clId="{90CDDAB2-9A97-4254-BF83-DB08D6B7556E}" dt="2022-09-14T14:04:22.318" v="10064" actId="207"/>
          <ac:picMkLst>
            <pc:docMk/>
            <pc:sldMk cId="67851917" sldId="928"/>
            <ac:picMk id="198" creationId="{661FE264-C00D-4704-8492-B8492B4CDDD0}"/>
          </ac:picMkLst>
        </pc:picChg>
        <pc:cxnChg chg="mod">
          <ac:chgData name="Fabiano" userId="5b80093b-c70f-4684-9b7c-fc6a3fc5447d" providerId="ADAL" clId="{90CDDAB2-9A97-4254-BF83-DB08D6B7556E}" dt="2022-09-13T20:01:16.469" v="8837" actId="207"/>
          <ac:cxnSpMkLst>
            <pc:docMk/>
            <pc:sldMk cId="67851917" sldId="928"/>
            <ac:cxnSpMk id="143" creationId="{862A2FBE-3C9A-4FBD-83F6-C267E1D690BF}"/>
          </ac:cxnSpMkLst>
        </pc:cxnChg>
        <pc:cxnChg chg="mod">
          <ac:chgData name="Fabiano" userId="5b80093b-c70f-4684-9b7c-fc6a3fc5447d" providerId="ADAL" clId="{90CDDAB2-9A97-4254-BF83-DB08D6B7556E}" dt="2022-09-13T20:07:28.995" v="8846" actId="207"/>
          <ac:cxnSpMkLst>
            <pc:docMk/>
            <pc:sldMk cId="67851917" sldId="928"/>
            <ac:cxnSpMk id="163" creationId="{CC607F48-1969-42A1-B1E2-6EA17A292107}"/>
          </ac:cxnSpMkLst>
        </pc:cxnChg>
      </pc:sldChg>
      <pc:sldChg chg="addSp delSp modSp add mod">
        <pc:chgData name="Fabiano" userId="5b80093b-c70f-4684-9b7c-fc6a3fc5447d" providerId="ADAL" clId="{90CDDAB2-9A97-4254-BF83-DB08D6B7556E}" dt="2022-09-14T14:05:23.482" v="10089" actId="478"/>
        <pc:sldMkLst>
          <pc:docMk/>
          <pc:sldMk cId="779641485" sldId="929"/>
        </pc:sldMkLst>
        <pc:spChg chg="del">
          <ac:chgData name="Fabiano" userId="5b80093b-c70f-4684-9b7c-fc6a3fc5447d" providerId="ADAL" clId="{90CDDAB2-9A97-4254-BF83-DB08D6B7556E}" dt="2022-09-14T14:05:18.636" v="10087" actId="478"/>
          <ac:spMkLst>
            <pc:docMk/>
            <pc:sldMk cId="779641485" sldId="929"/>
            <ac:spMk id="7" creationId="{545315E1-6B55-4644-A28C-8C0FC0D53F5F}"/>
          </ac:spMkLst>
        </pc:spChg>
        <pc:spChg chg="del">
          <ac:chgData name="Fabiano" userId="5b80093b-c70f-4684-9b7c-fc6a3fc5447d" providerId="ADAL" clId="{90CDDAB2-9A97-4254-BF83-DB08D6B7556E}" dt="2022-09-14T14:05:23.482" v="10089" actId="478"/>
          <ac:spMkLst>
            <pc:docMk/>
            <pc:sldMk cId="779641485" sldId="929"/>
            <ac:spMk id="27" creationId="{9D47D78B-2E8C-4E78-87A6-CE74861612AD}"/>
          </ac:spMkLst>
        </pc:spChg>
        <pc:spChg chg="add mod">
          <ac:chgData name="Fabiano" userId="5b80093b-c70f-4684-9b7c-fc6a3fc5447d" providerId="ADAL" clId="{90CDDAB2-9A97-4254-BF83-DB08D6B7556E}" dt="2022-09-14T14:05:21.618" v="10088"/>
          <ac:spMkLst>
            <pc:docMk/>
            <pc:sldMk cId="779641485" sldId="929"/>
            <ac:spMk id="45" creationId="{67265E98-158F-4F22-BEC3-E19C569FA96C}"/>
          </ac:spMkLst>
        </pc:spChg>
        <pc:picChg chg="mod">
          <ac:chgData name="Fabiano" userId="5b80093b-c70f-4684-9b7c-fc6a3fc5447d" providerId="ADAL" clId="{90CDDAB2-9A97-4254-BF83-DB08D6B7556E}" dt="2022-09-14T14:04:01.426" v="10060" actId="207"/>
          <ac:picMkLst>
            <pc:docMk/>
            <pc:sldMk cId="779641485" sldId="929"/>
            <ac:picMk id="192" creationId="{BE7507E6-5969-4090-9836-BD95978F90D9}"/>
          </ac:picMkLst>
        </pc:picChg>
        <pc:picChg chg="mod">
          <ac:chgData name="Fabiano" userId="5b80093b-c70f-4684-9b7c-fc6a3fc5447d" providerId="ADAL" clId="{90CDDAB2-9A97-4254-BF83-DB08D6B7556E}" dt="2022-09-14T14:04:01.426" v="10060" actId="207"/>
          <ac:picMkLst>
            <pc:docMk/>
            <pc:sldMk cId="779641485" sldId="929"/>
            <ac:picMk id="198" creationId="{661FE264-C00D-4704-8492-B8492B4CDDD0}"/>
          </ac:picMkLst>
        </pc:picChg>
      </pc:sldChg>
      <pc:sldChg chg="addSp delSp modSp add mod ord delAnim modAnim">
        <pc:chgData name="Fabiano" userId="5b80093b-c70f-4684-9b7c-fc6a3fc5447d" providerId="ADAL" clId="{90CDDAB2-9A97-4254-BF83-DB08D6B7556E}" dt="2022-09-15T16:55:57.788" v="12140" actId="20577"/>
        <pc:sldMkLst>
          <pc:docMk/>
          <pc:sldMk cId="3105597581" sldId="930"/>
        </pc:sldMkLst>
        <pc:spChg chg="mod">
          <ac:chgData name="Fabiano" userId="5b80093b-c70f-4684-9b7c-fc6a3fc5447d" providerId="ADAL" clId="{90CDDAB2-9A97-4254-BF83-DB08D6B7556E}" dt="2022-09-15T16:55:57.788" v="12140" actId="20577"/>
          <ac:spMkLst>
            <pc:docMk/>
            <pc:sldMk cId="3105597581" sldId="930"/>
            <ac:spMk id="4" creationId="{3A7B096D-21A7-4B2B-A0D1-42CB123BAB72}"/>
          </ac:spMkLst>
        </pc:spChg>
        <pc:spChg chg="del">
          <ac:chgData name="Fabiano" userId="5b80093b-c70f-4684-9b7c-fc6a3fc5447d" providerId="ADAL" clId="{90CDDAB2-9A97-4254-BF83-DB08D6B7556E}" dt="2022-09-15T12:55:23.836" v="10464" actId="478"/>
          <ac:spMkLst>
            <pc:docMk/>
            <pc:sldMk cId="3105597581" sldId="930"/>
            <ac:spMk id="5" creationId="{54E6AB7B-883B-40A6-89A8-67E5570D525D}"/>
          </ac:spMkLst>
        </pc:spChg>
        <pc:spChg chg="del">
          <ac:chgData name="Fabiano" userId="5b80093b-c70f-4684-9b7c-fc6a3fc5447d" providerId="ADAL" clId="{90CDDAB2-9A97-4254-BF83-DB08D6B7556E}" dt="2022-09-15T12:55:23.836" v="10464" actId="478"/>
          <ac:spMkLst>
            <pc:docMk/>
            <pc:sldMk cId="3105597581" sldId="930"/>
            <ac:spMk id="16" creationId="{A8DC321D-A03C-4C3C-B911-BAD616A23C50}"/>
          </ac:spMkLst>
        </pc:spChg>
        <pc:spChg chg="del">
          <ac:chgData name="Fabiano" userId="5b80093b-c70f-4684-9b7c-fc6a3fc5447d" providerId="ADAL" clId="{90CDDAB2-9A97-4254-BF83-DB08D6B7556E}" dt="2022-09-15T12:55:23.836" v="10464" actId="478"/>
          <ac:spMkLst>
            <pc:docMk/>
            <pc:sldMk cId="3105597581" sldId="930"/>
            <ac:spMk id="17" creationId="{236FA090-2F6D-4EE3-9D68-B258DA992686}"/>
          </ac:spMkLst>
        </pc:spChg>
        <pc:spChg chg="del">
          <ac:chgData name="Fabiano" userId="5b80093b-c70f-4684-9b7c-fc6a3fc5447d" providerId="ADAL" clId="{90CDDAB2-9A97-4254-BF83-DB08D6B7556E}" dt="2022-09-15T12:55:23.836" v="10464" actId="478"/>
          <ac:spMkLst>
            <pc:docMk/>
            <pc:sldMk cId="3105597581" sldId="930"/>
            <ac:spMk id="18" creationId="{36CB4E70-701B-4858-B676-483B582A6633}"/>
          </ac:spMkLst>
        </pc:spChg>
        <pc:spChg chg="mod">
          <ac:chgData name="Fabiano" userId="5b80093b-c70f-4684-9b7c-fc6a3fc5447d" providerId="ADAL" clId="{90CDDAB2-9A97-4254-BF83-DB08D6B7556E}" dt="2022-09-15T13:39:40.108" v="11093" actId="1036"/>
          <ac:spMkLst>
            <pc:docMk/>
            <pc:sldMk cId="3105597581" sldId="930"/>
            <ac:spMk id="19" creationId="{D34E5D33-576A-4997-97CF-64DCF8E3A0B6}"/>
          </ac:spMkLst>
        </pc:spChg>
        <pc:spChg chg="add del mod">
          <ac:chgData name="Fabiano" userId="5b80093b-c70f-4684-9b7c-fc6a3fc5447d" providerId="ADAL" clId="{90CDDAB2-9A97-4254-BF83-DB08D6B7556E}" dt="2022-09-15T13:39:21.192" v="11070" actId="478"/>
          <ac:spMkLst>
            <pc:docMk/>
            <pc:sldMk cId="3105597581" sldId="930"/>
            <ac:spMk id="21" creationId="{00B54C80-04F0-4039-9C23-D0BE0542CCB5}"/>
          </ac:spMkLst>
        </pc:spChg>
        <pc:spChg chg="del">
          <ac:chgData name="Fabiano" userId="5b80093b-c70f-4684-9b7c-fc6a3fc5447d" providerId="ADAL" clId="{90CDDAB2-9A97-4254-BF83-DB08D6B7556E}" dt="2022-09-15T12:55:23.836" v="10464" actId="478"/>
          <ac:spMkLst>
            <pc:docMk/>
            <pc:sldMk cId="3105597581" sldId="930"/>
            <ac:spMk id="22" creationId="{C341ACF5-91FA-4443-AA3B-5FF10262DF33}"/>
          </ac:spMkLst>
        </pc:spChg>
        <pc:spChg chg="add mod">
          <ac:chgData name="Fabiano" userId="5b80093b-c70f-4684-9b7c-fc6a3fc5447d" providerId="ADAL" clId="{90CDDAB2-9A97-4254-BF83-DB08D6B7556E}" dt="2022-09-15T13:40:02.769" v="11106" actId="20577"/>
          <ac:spMkLst>
            <pc:docMk/>
            <pc:sldMk cId="3105597581" sldId="930"/>
            <ac:spMk id="23" creationId="{298D6991-CDA7-4BBF-B649-1EC6F55E40AE}"/>
          </ac:spMkLst>
        </pc:spChg>
        <pc:spChg chg="mod">
          <ac:chgData name="Fabiano" userId="5b80093b-c70f-4684-9b7c-fc6a3fc5447d" providerId="ADAL" clId="{90CDDAB2-9A97-4254-BF83-DB08D6B7556E}" dt="2022-09-15T12:55:17.861" v="10463" actId="20577"/>
          <ac:spMkLst>
            <pc:docMk/>
            <pc:sldMk cId="3105597581" sldId="930"/>
            <ac:spMk id="27" creationId="{E52FC746-9AA4-40ED-AA4B-F1BFDD44B7ED}"/>
          </ac:spMkLst>
        </pc:spChg>
        <pc:picChg chg="del">
          <ac:chgData name="Fabiano" userId="5b80093b-c70f-4684-9b7c-fc6a3fc5447d" providerId="ADAL" clId="{90CDDAB2-9A97-4254-BF83-DB08D6B7556E}" dt="2022-09-15T12:55:23.836" v="10464" actId="478"/>
          <ac:picMkLst>
            <pc:docMk/>
            <pc:sldMk cId="3105597581" sldId="930"/>
            <ac:picMk id="7" creationId="{07888EDF-6F1B-4C0E-B2F5-D3ADD825FB71}"/>
          </ac:picMkLst>
        </pc:picChg>
        <pc:picChg chg="del">
          <ac:chgData name="Fabiano" userId="5b80093b-c70f-4684-9b7c-fc6a3fc5447d" providerId="ADAL" clId="{90CDDAB2-9A97-4254-BF83-DB08D6B7556E}" dt="2022-09-15T12:55:23.836" v="10464" actId="478"/>
          <ac:picMkLst>
            <pc:docMk/>
            <pc:sldMk cId="3105597581" sldId="930"/>
            <ac:picMk id="8" creationId="{BB52A0CF-4D7B-4341-A150-09DBA8B1E327}"/>
          </ac:picMkLst>
        </pc:picChg>
        <pc:picChg chg="del">
          <ac:chgData name="Fabiano" userId="5b80093b-c70f-4684-9b7c-fc6a3fc5447d" providerId="ADAL" clId="{90CDDAB2-9A97-4254-BF83-DB08D6B7556E}" dt="2022-09-15T12:55:23.836" v="10464" actId="478"/>
          <ac:picMkLst>
            <pc:docMk/>
            <pc:sldMk cId="3105597581" sldId="930"/>
            <ac:picMk id="10" creationId="{51461171-7890-4AE7-A45C-14B640A85AB3}"/>
          </ac:picMkLst>
        </pc:picChg>
        <pc:picChg chg="del">
          <ac:chgData name="Fabiano" userId="5b80093b-c70f-4684-9b7c-fc6a3fc5447d" providerId="ADAL" clId="{90CDDAB2-9A97-4254-BF83-DB08D6B7556E}" dt="2022-09-15T12:55:23.836" v="10464" actId="478"/>
          <ac:picMkLst>
            <pc:docMk/>
            <pc:sldMk cId="3105597581" sldId="930"/>
            <ac:picMk id="12" creationId="{60A0DEE3-6A97-4E79-BE28-1B0678846880}"/>
          </ac:picMkLst>
        </pc:picChg>
        <pc:picChg chg="del">
          <ac:chgData name="Fabiano" userId="5b80093b-c70f-4684-9b7c-fc6a3fc5447d" providerId="ADAL" clId="{90CDDAB2-9A97-4254-BF83-DB08D6B7556E}" dt="2022-09-15T12:55:23.836" v="10464" actId="478"/>
          <ac:picMkLst>
            <pc:docMk/>
            <pc:sldMk cId="3105597581" sldId="930"/>
            <ac:picMk id="13" creationId="{2C5F8171-6BF8-4B24-9009-A764FAE6534A}"/>
          </ac:picMkLst>
        </pc:picChg>
        <pc:picChg chg="del">
          <ac:chgData name="Fabiano" userId="5b80093b-c70f-4684-9b7c-fc6a3fc5447d" providerId="ADAL" clId="{90CDDAB2-9A97-4254-BF83-DB08D6B7556E}" dt="2022-09-15T12:55:23.836" v="10464" actId="478"/>
          <ac:picMkLst>
            <pc:docMk/>
            <pc:sldMk cId="3105597581" sldId="930"/>
            <ac:picMk id="14" creationId="{2C2F0635-C1EC-4708-95CB-DB9A5E8E9F71}"/>
          </ac:picMkLst>
        </pc:picChg>
        <pc:picChg chg="del">
          <ac:chgData name="Fabiano" userId="5b80093b-c70f-4684-9b7c-fc6a3fc5447d" providerId="ADAL" clId="{90CDDAB2-9A97-4254-BF83-DB08D6B7556E}" dt="2022-09-15T12:55:23.836" v="10464" actId="478"/>
          <ac:picMkLst>
            <pc:docMk/>
            <pc:sldMk cId="3105597581" sldId="930"/>
            <ac:picMk id="15" creationId="{FF874150-51F5-4404-A934-844E62ED1962}"/>
          </ac:picMkLst>
        </pc:picChg>
        <pc:picChg chg="del">
          <ac:chgData name="Fabiano" userId="5b80093b-c70f-4684-9b7c-fc6a3fc5447d" providerId="ADAL" clId="{90CDDAB2-9A97-4254-BF83-DB08D6B7556E}" dt="2022-09-15T12:55:23.836" v="10464" actId="478"/>
          <ac:picMkLst>
            <pc:docMk/>
            <pc:sldMk cId="3105597581" sldId="930"/>
            <ac:picMk id="20" creationId="{3648A887-548A-4D2F-8DC9-A312A66302D2}"/>
          </ac:picMkLst>
        </pc:picChg>
        <pc:picChg chg="del">
          <ac:chgData name="Fabiano" userId="5b80093b-c70f-4684-9b7c-fc6a3fc5447d" providerId="ADAL" clId="{90CDDAB2-9A97-4254-BF83-DB08D6B7556E}" dt="2022-09-15T12:55:23.836" v="10464" actId="478"/>
          <ac:picMkLst>
            <pc:docMk/>
            <pc:sldMk cId="3105597581" sldId="930"/>
            <ac:picMk id="24" creationId="{BAF9D33D-A1C1-4892-A11A-A2A6A5008635}"/>
          </ac:picMkLst>
        </pc:picChg>
        <pc:picChg chg="del">
          <ac:chgData name="Fabiano" userId="5b80093b-c70f-4684-9b7c-fc6a3fc5447d" providerId="ADAL" clId="{90CDDAB2-9A97-4254-BF83-DB08D6B7556E}" dt="2022-09-15T12:55:23.836" v="10464" actId="478"/>
          <ac:picMkLst>
            <pc:docMk/>
            <pc:sldMk cId="3105597581" sldId="930"/>
            <ac:picMk id="26" creationId="{DD638CD9-1254-41E6-8F75-F69FA44EF9CC}"/>
          </ac:picMkLst>
        </pc:picChg>
      </pc:sldChg>
      <pc:sldChg chg="modSp add mod">
        <pc:chgData name="Fabiano" userId="5b80093b-c70f-4684-9b7c-fc6a3fc5447d" providerId="ADAL" clId="{90CDDAB2-9A97-4254-BF83-DB08D6B7556E}" dt="2022-09-15T13:42:20.265" v="11122" actId="20577"/>
        <pc:sldMkLst>
          <pc:docMk/>
          <pc:sldMk cId="1008391125" sldId="931"/>
        </pc:sldMkLst>
        <pc:spChg chg="mod">
          <ac:chgData name="Fabiano" userId="5b80093b-c70f-4684-9b7c-fc6a3fc5447d" providerId="ADAL" clId="{90CDDAB2-9A97-4254-BF83-DB08D6B7556E}" dt="2022-09-15T13:42:20.265" v="11122" actId="20577"/>
          <ac:spMkLst>
            <pc:docMk/>
            <pc:sldMk cId="1008391125" sldId="931"/>
            <ac:spMk id="11" creationId="{5D5AB8DF-2A48-834F-BAED-FCF757ACF021}"/>
          </ac:spMkLst>
        </pc:spChg>
      </pc:sldChg>
      <pc:sldChg chg="addSp delSp modSp add mod modAnim">
        <pc:chgData name="Fabiano" userId="5b80093b-c70f-4684-9b7c-fc6a3fc5447d" providerId="ADAL" clId="{90CDDAB2-9A97-4254-BF83-DB08D6B7556E}" dt="2022-09-15T16:39:27.377" v="12076" actId="2711"/>
        <pc:sldMkLst>
          <pc:docMk/>
          <pc:sldMk cId="3411234106" sldId="932"/>
        </pc:sldMkLst>
        <pc:spChg chg="add mod">
          <ac:chgData name="Fabiano" userId="5b80093b-c70f-4684-9b7c-fc6a3fc5447d" providerId="ADAL" clId="{90CDDAB2-9A97-4254-BF83-DB08D6B7556E}" dt="2022-09-15T15:12:30.615" v="11885" actId="208"/>
          <ac:spMkLst>
            <pc:docMk/>
            <pc:sldMk cId="3411234106" sldId="932"/>
            <ac:spMk id="3" creationId="{FB74782F-04E8-4EB0-9C51-36B2461974AF}"/>
          </ac:spMkLst>
        </pc:spChg>
        <pc:spChg chg="add mod">
          <ac:chgData name="Fabiano" userId="5b80093b-c70f-4684-9b7c-fc6a3fc5447d" providerId="ADAL" clId="{90CDDAB2-9A97-4254-BF83-DB08D6B7556E}" dt="2022-09-15T15:12:41.040" v="11886" actId="207"/>
          <ac:spMkLst>
            <pc:docMk/>
            <pc:sldMk cId="3411234106" sldId="932"/>
            <ac:spMk id="4" creationId="{66B27163-20DD-4227-B2DF-EE090559B999}"/>
          </ac:spMkLst>
        </pc:spChg>
        <pc:spChg chg="add mod">
          <ac:chgData name="Fabiano" userId="5b80093b-c70f-4684-9b7c-fc6a3fc5447d" providerId="ADAL" clId="{90CDDAB2-9A97-4254-BF83-DB08D6B7556E}" dt="2022-09-15T15:14:40.992" v="11894" actId="1076"/>
          <ac:spMkLst>
            <pc:docMk/>
            <pc:sldMk cId="3411234106" sldId="932"/>
            <ac:spMk id="6" creationId="{0A994DE9-408E-4DA0-9919-CFEA8F9583E7}"/>
          </ac:spMkLst>
        </pc:spChg>
        <pc:spChg chg="del">
          <ac:chgData name="Fabiano" userId="5b80093b-c70f-4684-9b7c-fc6a3fc5447d" providerId="ADAL" clId="{90CDDAB2-9A97-4254-BF83-DB08D6B7556E}" dt="2022-09-15T14:06:09.567" v="11165" actId="478"/>
          <ac:spMkLst>
            <pc:docMk/>
            <pc:sldMk cId="3411234106" sldId="932"/>
            <ac:spMk id="7" creationId="{92EA29AA-ABA1-403C-8F5A-833C6DE870D0}"/>
          </ac:spMkLst>
        </pc:spChg>
        <pc:spChg chg="add del mod">
          <ac:chgData name="Fabiano" userId="5b80093b-c70f-4684-9b7c-fc6a3fc5447d" providerId="ADAL" clId="{90CDDAB2-9A97-4254-BF83-DB08D6B7556E}" dt="2022-09-15T14:14:32.574" v="11249" actId="478"/>
          <ac:spMkLst>
            <pc:docMk/>
            <pc:sldMk cId="3411234106" sldId="932"/>
            <ac:spMk id="8" creationId="{A8325EAC-5BDE-4312-9F8C-8A89E39CB9F9}"/>
          </ac:spMkLst>
        </pc:spChg>
        <pc:spChg chg="del">
          <ac:chgData name="Fabiano" userId="5b80093b-c70f-4684-9b7c-fc6a3fc5447d" providerId="ADAL" clId="{90CDDAB2-9A97-4254-BF83-DB08D6B7556E}" dt="2022-09-15T14:06:08.587" v="11164" actId="478"/>
          <ac:spMkLst>
            <pc:docMk/>
            <pc:sldMk cId="3411234106" sldId="932"/>
            <ac:spMk id="10" creationId="{F0E98709-5A7D-924D-B65F-300FF7CA809F}"/>
          </ac:spMkLst>
        </pc:spChg>
        <pc:spChg chg="add del mod">
          <ac:chgData name="Fabiano" userId="5b80093b-c70f-4684-9b7c-fc6a3fc5447d" providerId="ADAL" clId="{90CDDAB2-9A97-4254-BF83-DB08D6B7556E}" dt="2022-09-15T14:15:00.159" v="11259" actId="478"/>
          <ac:spMkLst>
            <pc:docMk/>
            <pc:sldMk cId="3411234106" sldId="932"/>
            <ac:spMk id="11" creationId="{AD130894-B09E-4E7D-84F9-CBCB85FDD6FF}"/>
          </ac:spMkLst>
        </pc:spChg>
        <pc:spChg chg="add mod">
          <ac:chgData name="Fabiano" userId="5b80093b-c70f-4684-9b7c-fc6a3fc5447d" providerId="ADAL" clId="{90CDDAB2-9A97-4254-BF83-DB08D6B7556E}" dt="2022-09-15T14:15:36.570" v="11266" actId="20577"/>
          <ac:spMkLst>
            <pc:docMk/>
            <pc:sldMk cId="3411234106" sldId="932"/>
            <ac:spMk id="13" creationId="{94F60C7F-F3D9-4839-8A10-ABEE21453871}"/>
          </ac:spMkLst>
        </pc:spChg>
        <pc:spChg chg="add mod">
          <ac:chgData name="Fabiano" userId="5b80093b-c70f-4684-9b7c-fc6a3fc5447d" providerId="ADAL" clId="{90CDDAB2-9A97-4254-BF83-DB08D6B7556E}" dt="2022-09-15T15:11:47.370" v="11882" actId="208"/>
          <ac:spMkLst>
            <pc:docMk/>
            <pc:sldMk cId="3411234106" sldId="932"/>
            <ac:spMk id="17" creationId="{545457F0-F60C-419B-AC35-FE5AADAEA6A3}"/>
          </ac:spMkLst>
        </pc:spChg>
        <pc:spChg chg="add mod">
          <ac:chgData name="Fabiano" userId="5b80093b-c70f-4684-9b7c-fc6a3fc5447d" providerId="ADAL" clId="{90CDDAB2-9A97-4254-BF83-DB08D6B7556E}" dt="2022-09-15T15:12:30.615" v="11885" actId="208"/>
          <ac:spMkLst>
            <pc:docMk/>
            <pc:sldMk cId="3411234106" sldId="932"/>
            <ac:spMk id="18" creationId="{F71E72E8-74D7-4051-B885-6932403C8AA2}"/>
          </ac:spMkLst>
        </pc:spChg>
        <pc:spChg chg="add del mod">
          <ac:chgData name="Fabiano" userId="5b80093b-c70f-4684-9b7c-fc6a3fc5447d" providerId="ADAL" clId="{90CDDAB2-9A97-4254-BF83-DB08D6B7556E}" dt="2022-09-15T14:23:36.952" v="11305" actId="478"/>
          <ac:spMkLst>
            <pc:docMk/>
            <pc:sldMk cId="3411234106" sldId="932"/>
            <ac:spMk id="19" creationId="{35628DC7-ADAD-4863-B9B4-5554017E35B6}"/>
          </ac:spMkLst>
        </pc:spChg>
        <pc:spChg chg="add mod">
          <ac:chgData name="Fabiano" userId="5b80093b-c70f-4684-9b7c-fc6a3fc5447d" providerId="ADAL" clId="{90CDDAB2-9A97-4254-BF83-DB08D6B7556E}" dt="2022-09-15T15:12:57.466" v="11887" actId="208"/>
          <ac:spMkLst>
            <pc:docMk/>
            <pc:sldMk cId="3411234106" sldId="932"/>
            <ac:spMk id="31" creationId="{898D3D83-A42A-46F2-8C60-3EBE9D256968}"/>
          </ac:spMkLst>
        </pc:spChg>
        <pc:spChg chg="add mod">
          <ac:chgData name="Fabiano" userId="5b80093b-c70f-4684-9b7c-fc6a3fc5447d" providerId="ADAL" clId="{90CDDAB2-9A97-4254-BF83-DB08D6B7556E}" dt="2022-09-15T15:13:06.067" v="11888" actId="207"/>
          <ac:spMkLst>
            <pc:docMk/>
            <pc:sldMk cId="3411234106" sldId="932"/>
            <ac:spMk id="32" creationId="{DE4643B9-50A1-4F47-BF77-F19456CF850E}"/>
          </ac:spMkLst>
        </pc:spChg>
        <pc:spChg chg="add mod">
          <ac:chgData name="Fabiano" userId="5b80093b-c70f-4684-9b7c-fc6a3fc5447d" providerId="ADAL" clId="{90CDDAB2-9A97-4254-BF83-DB08D6B7556E}" dt="2022-09-15T15:11:47.370" v="11882" actId="208"/>
          <ac:spMkLst>
            <pc:docMk/>
            <pc:sldMk cId="3411234106" sldId="932"/>
            <ac:spMk id="39" creationId="{CA01EBA6-B169-48DF-B301-6F00A01FD922}"/>
          </ac:spMkLst>
        </pc:spChg>
        <pc:spChg chg="add mod">
          <ac:chgData name="Fabiano" userId="5b80093b-c70f-4684-9b7c-fc6a3fc5447d" providerId="ADAL" clId="{90CDDAB2-9A97-4254-BF83-DB08D6B7556E}" dt="2022-09-15T15:11:58.970" v="11883" actId="207"/>
          <ac:spMkLst>
            <pc:docMk/>
            <pc:sldMk cId="3411234106" sldId="932"/>
            <ac:spMk id="40" creationId="{CECA520D-BE5D-4069-8B1D-5940CD06419D}"/>
          </ac:spMkLst>
        </pc:spChg>
        <pc:spChg chg="add mod">
          <ac:chgData name="Fabiano" userId="5b80093b-c70f-4684-9b7c-fc6a3fc5447d" providerId="ADAL" clId="{90CDDAB2-9A97-4254-BF83-DB08D6B7556E}" dt="2022-09-15T15:13:15.326" v="11889" actId="208"/>
          <ac:spMkLst>
            <pc:docMk/>
            <pc:sldMk cId="3411234106" sldId="932"/>
            <ac:spMk id="43" creationId="{1E947790-ADB4-4B4A-989E-6A04F49BA417}"/>
          </ac:spMkLst>
        </pc:spChg>
        <pc:spChg chg="add mod">
          <ac:chgData name="Fabiano" userId="5b80093b-c70f-4684-9b7c-fc6a3fc5447d" providerId="ADAL" clId="{90CDDAB2-9A97-4254-BF83-DB08D6B7556E}" dt="2022-09-15T15:13:23.913" v="11890" actId="207"/>
          <ac:spMkLst>
            <pc:docMk/>
            <pc:sldMk cId="3411234106" sldId="932"/>
            <ac:spMk id="44" creationId="{A9F2D893-1265-4338-AD46-2EFBF52D83D9}"/>
          </ac:spMkLst>
        </pc:spChg>
        <pc:spChg chg="add mod topLvl">
          <ac:chgData name="Fabiano" userId="5b80093b-c70f-4684-9b7c-fc6a3fc5447d" providerId="ADAL" clId="{90CDDAB2-9A97-4254-BF83-DB08D6B7556E}" dt="2022-09-15T16:38:58.839" v="12074" actId="113"/>
          <ac:spMkLst>
            <pc:docMk/>
            <pc:sldMk cId="3411234106" sldId="932"/>
            <ac:spMk id="47" creationId="{425755A3-5FBB-4653-85F7-97580E0F1F67}"/>
          </ac:spMkLst>
        </pc:spChg>
        <pc:spChg chg="add del mod">
          <ac:chgData name="Fabiano" userId="5b80093b-c70f-4684-9b7c-fc6a3fc5447d" providerId="ADAL" clId="{90CDDAB2-9A97-4254-BF83-DB08D6B7556E}" dt="2022-09-15T14:35:27.041" v="11421" actId="478"/>
          <ac:spMkLst>
            <pc:docMk/>
            <pc:sldMk cId="3411234106" sldId="932"/>
            <ac:spMk id="55" creationId="{3116997F-C275-4E19-9B0A-10C96C363490}"/>
          </ac:spMkLst>
        </pc:spChg>
        <pc:spChg chg="add mod">
          <ac:chgData name="Fabiano" userId="5b80093b-c70f-4684-9b7c-fc6a3fc5447d" providerId="ADAL" clId="{90CDDAB2-9A97-4254-BF83-DB08D6B7556E}" dt="2022-09-15T15:56:46.934" v="11981" actId="6549"/>
          <ac:spMkLst>
            <pc:docMk/>
            <pc:sldMk cId="3411234106" sldId="932"/>
            <ac:spMk id="79" creationId="{E8C9D041-BBAF-416E-A62B-25F7684C8336}"/>
          </ac:spMkLst>
        </pc:spChg>
        <pc:spChg chg="add mod">
          <ac:chgData name="Fabiano" userId="5b80093b-c70f-4684-9b7c-fc6a3fc5447d" providerId="ADAL" clId="{90CDDAB2-9A97-4254-BF83-DB08D6B7556E}" dt="2022-09-15T16:39:17.554" v="12075" actId="2711"/>
          <ac:spMkLst>
            <pc:docMk/>
            <pc:sldMk cId="3411234106" sldId="932"/>
            <ac:spMk id="88" creationId="{7212E6A8-BEAA-4CFF-A42F-6412B0A8CAC9}"/>
          </ac:spMkLst>
        </pc:spChg>
        <pc:spChg chg="add mod">
          <ac:chgData name="Fabiano" userId="5b80093b-c70f-4684-9b7c-fc6a3fc5447d" providerId="ADAL" clId="{90CDDAB2-9A97-4254-BF83-DB08D6B7556E}" dt="2022-09-15T16:39:27.377" v="12076" actId="2711"/>
          <ac:spMkLst>
            <pc:docMk/>
            <pc:sldMk cId="3411234106" sldId="932"/>
            <ac:spMk id="98" creationId="{6AA5DAFC-4815-4D18-B043-304E45860085}"/>
          </ac:spMkLst>
        </pc:spChg>
        <pc:spChg chg="mod">
          <ac:chgData name="Fabiano" userId="5b80093b-c70f-4684-9b7c-fc6a3fc5447d" providerId="ADAL" clId="{90CDDAB2-9A97-4254-BF83-DB08D6B7556E}" dt="2022-09-15T15:13:44.169" v="11891" actId="208"/>
          <ac:spMkLst>
            <pc:docMk/>
            <pc:sldMk cId="3411234106" sldId="932"/>
            <ac:spMk id="118" creationId="{613D2C55-ABA6-40B5-A888-A967CD8EFB7A}"/>
          </ac:spMkLst>
        </pc:spChg>
        <pc:spChg chg="mod">
          <ac:chgData name="Fabiano" userId="5b80093b-c70f-4684-9b7c-fc6a3fc5447d" providerId="ADAL" clId="{90CDDAB2-9A97-4254-BF83-DB08D6B7556E}" dt="2022-09-15T15:13:52.409" v="11892" actId="207"/>
          <ac:spMkLst>
            <pc:docMk/>
            <pc:sldMk cId="3411234106" sldId="932"/>
            <ac:spMk id="119" creationId="{9E640BFF-0F24-46BB-86B4-552123E76FFC}"/>
          </ac:spMkLst>
        </pc:spChg>
        <pc:spChg chg="add mod">
          <ac:chgData name="Fabiano" userId="5b80093b-c70f-4684-9b7c-fc6a3fc5447d" providerId="ADAL" clId="{90CDDAB2-9A97-4254-BF83-DB08D6B7556E}" dt="2022-09-15T15:57:03.223" v="11987" actId="20577"/>
          <ac:spMkLst>
            <pc:docMk/>
            <pc:sldMk cId="3411234106" sldId="932"/>
            <ac:spMk id="120" creationId="{60F5AFD0-9807-4057-B3CD-1B66CF3495CB}"/>
          </ac:spMkLst>
        </pc:spChg>
        <pc:spChg chg="add mod ord">
          <ac:chgData name="Fabiano" userId="5b80093b-c70f-4684-9b7c-fc6a3fc5447d" providerId="ADAL" clId="{90CDDAB2-9A97-4254-BF83-DB08D6B7556E}" dt="2022-09-15T15:13:44.169" v="11891" actId="208"/>
          <ac:spMkLst>
            <pc:docMk/>
            <pc:sldMk cId="3411234106" sldId="932"/>
            <ac:spMk id="138" creationId="{B7E1E41C-C1D1-42AE-82A6-25BA2377EF8B}"/>
          </ac:spMkLst>
        </pc:spChg>
        <pc:spChg chg="add del">
          <ac:chgData name="Fabiano" userId="5b80093b-c70f-4684-9b7c-fc6a3fc5447d" providerId="ADAL" clId="{90CDDAB2-9A97-4254-BF83-DB08D6B7556E}" dt="2022-09-15T14:56:06.291" v="11693" actId="22"/>
          <ac:spMkLst>
            <pc:docMk/>
            <pc:sldMk cId="3411234106" sldId="932"/>
            <ac:spMk id="164" creationId="{FCB7F5D5-820F-40A6-8CB6-9A0CE2712ADD}"/>
          </ac:spMkLst>
        </pc:spChg>
        <pc:spChg chg="add del">
          <ac:chgData name="Fabiano" userId="5b80093b-c70f-4684-9b7c-fc6a3fc5447d" providerId="ADAL" clId="{90CDDAB2-9A97-4254-BF83-DB08D6B7556E}" dt="2022-09-15T15:53:31.508" v="11912"/>
          <ac:spMkLst>
            <pc:docMk/>
            <pc:sldMk cId="3411234106" sldId="932"/>
            <ac:spMk id="189" creationId="{9FE088E4-D0CE-4339-B845-99D95156A26D}"/>
          </ac:spMkLst>
        </pc:spChg>
        <pc:spChg chg="add mod">
          <ac:chgData name="Fabiano" userId="5b80093b-c70f-4684-9b7c-fc6a3fc5447d" providerId="ADAL" clId="{90CDDAB2-9A97-4254-BF83-DB08D6B7556E}" dt="2022-09-15T15:55:42.425" v="11969" actId="554"/>
          <ac:spMkLst>
            <pc:docMk/>
            <pc:sldMk cId="3411234106" sldId="932"/>
            <ac:spMk id="190" creationId="{9406D839-FB8D-4ED5-B1AC-9B24A8A04C96}"/>
          </ac:spMkLst>
        </pc:spChg>
        <pc:spChg chg="add mod">
          <ac:chgData name="Fabiano" userId="5b80093b-c70f-4684-9b7c-fc6a3fc5447d" providerId="ADAL" clId="{90CDDAB2-9A97-4254-BF83-DB08D6B7556E}" dt="2022-09-15T15:55:42.425" v="11969" actId="554"/>
          <ac:spMkLst>
            <pc:docMk/>
            <pc:sldMk cId="3411234106" sldId="932"/>
            <ac:spMk id="191" creationId="{F3B19329-1F65-49FE-AF9C-2A7D9DF9E9E2}"/>
          </ac:spMkLst>
        </pc:spChg>
        <pc:spChg chg="add mod">
          <ac:chgData name="Fabiano" userId="5b80093b-c70f-4684-9b7c-fc6a3fc5447d" providerId="ADAL" clId="{90CDDAB2-9A97-4254-BF83-DB08D6B7556E}" dt="2022-09-15T15:55:42.425" v="11969" actId="554"/>
          <ac:spMkLst>
            <pc:docMk/>
            <pc:sldMk cId="3411234106" sldId="932"/>
            <ac:spMk id="192" creationId="{7AAEDD95-086A-410E-A018-72ED829D452F}"/>
          </ac:spMkLst>
        </pc:spChg>
        <pc:spChg chg="add mod">
          <ac:chgData name="Fabiano" userId="5b80093b-c70f-4684-9b7c-fc6a3fc5447d" providerId="ADAL" clId="{90CDDAB2-9A97-4254-BF83-DB08D6B7556E}" dt="2022-09-15T15:55:42.425" v="11969" actId="554"/>
          <ac:spMkLst>
            <pc:docMk/>
            <pc:sldMk cId="3411234106" sldId="932"/>
            <ac:spMk id="193" creationId="{A3AA4B72-AF16-4E4C-B38C-293D6227A29A}"/>
          </ac:spMkLst>
        </pc:spChg>
        <pc:spChg chg="add mod">
          <ac:chgData name="Fabiano" userId="5b80093b-c70f-4684-9b7c-fc6a3fc5447d" providerId="ADAL" clId="{90CDDAB2-9A97-4254-BF83-DB08D6B7556E}" dt="2022-09-15T15:55:59.692" v="11971" actId="20577"/>
          <ac:spMkLst>
            <pc:docMk/>
            <pc:sldMk cId="3411234106" sldId="932"/>
            <ac:spMk id="194" creationId="{641BD2DB-6772-4121-B56F-3915772060E7}"/>
          </ac:spMkLst>
        </pc:spChg>
        <pc:grpChg chg="add mod">
          <ac:chgData name="Fabiano" userId="5b80093b-c70f-4684-9b7c-fc6a3fc5447d" providerId="ADAL" clId="{90CDDAB2-9A97-4254-BF83-DB08D6B7556E}" dt="2022-09-15T14:36:06.595" v="11430" actId="164"/>
          <ac:grpSpMkLst>
            <pc:docMk/>
            <pc:sldMk cId="3411234106" sldId="932"/>
            <ac:grpSpMk id="76" creationId="{87D36338-DE7D-44C6-A3C8-C3505ADA83A0}"/>
          </ac:grpSpMkLst>
        </pc:grpChg>
        <pc:grpChg chg="add mod">
          <ac:chgData name="Fabiano" userId="5b80093b-c70f-4684-9b7c-fc6a3fc5447d" providerId="ADAL" clId="{90CDDAB2-9A97-4254-BF83-DB08D6B7556E}" dt="2022-09-15T14:44:17.866" v="11578" actId="164"/>
          <ac:grpSpMkLst>
            <pc:docMk/>
            <pc:sldMk cId="3411234106" sldId="932"/>
            <ac:grpSpMk id="77" creationId="{0DD81799-67A6-4340-883D-E93D74854603}"/>
          </ac:grpSpMkLst>
        </pc:grpChg>
        <pc:grpChg chg="add mod">
          <ac:chgData name="Fabiano" userId="5b80093b-c70f-4684-9b7c-fc6a3fc5447d" providerId="ADAL" clId="{90CDDAB2-9A97-4254-BF83-DB08D6B7556E}" dt="2022-09-15T14:51:53.096" v="11642" actId="12788"/>
          <ac:grpSpMkLst>
            <pc:docMk/>
            <pc:sldMk cId="3411234106" sldId="932"/>
            <ac:grpSpMk id="78" creationId="{73511430-463F-4807-A819-CA36CCE99BA8}"/>
          </ac:grpSpMkLst>
        </pc:grpChg>
        <pc:grpChg chg="add mod">
          <ac:chgData name="Fabiano" userId="5b80093b-c70f-4684-9b7c-fc6a3fc5447d" providerId="ADAL" clId="{90CDDAB2-9A97-4254-BF83-DB08D6B7556E}" dt="2022-09-15T14:44:27.263" v="11579" actId="164"/>
          <ac:grpSpMkLst>
            <pc:docMk/>
            <pc:sldMk cId="3411234106" sldId="932"/>
            <ac:grpSpMk id="86" creationId="{842539D9-DE9C-4EB0-93C1-5594694BA883}"/>
          </ac:grpSpMkLst>
        </pc:grpChg>
        <pc:grpChg chg="add mod">
          <ac:chgData name="Fabiano" userId="5b80093b-c70f-4684-9b7c-fc6a3fc5447d" providerId="ADAL" clId="{90CDDAB2-9A97-4254-BF83-DB08D6B7556E}" dt="2022-09-15T14:44:35.168" v="11580" actId="164"/>
          <ac:grpSpMkLst>
            <pc:docMk/>
            <pc:sldMk cId="3411234106" sldId="932"/>
            <ac:grpSpMk id="97" creationId="{EE0CF23C-59B7-4A07-A94F-2E6D80EABD8C}"/>
          </ac:grpSpMkLst>
        </pc:grpChg>
        <pc:grpChg chg="add mod">
          <ac:chgData name="Fabiano" userId="5b80093b-c70f-4684-9b7c-fc6a3fc5447d" providerId="ADAL" clId="{90CDDAB2-9A97-4254-BF83-DB08D6B7556E}" dt="2022-09-15T14:44:43.263" v="11581" actId="164"/>
          <ac:grpSpMkLst>
            <pc:docMk/>
            <pc:sldMk cId="3411234106" sldId="932"/>
            <ac:grpSpMk id="117" creationId="{52090C23-CE22-4D1D-9836-D32C1C079FA7}"/>
          </ac:grpSpMkLst>
        </pc:grpChg>
        <pc:grpChg chg="add del mod">
          <ac:chgData name="Fabiano" userId="5b80093b-c70f-4684-9b7c-fc6a3fc5447d" providerId="ADAL" clId="{90CDDAB2-9A97-4254-BF83-DB08D6B7556E}" dt="2022-09-15T14:47:36.023" v="11605" actId="165"/>
          <ac:grpSpMkLst>
            <pc:docMk/>
            <pc:sldMk cId="3411234106" sldId="932"/>
            <ac:grpSpMk id="129" creationId="{C3DA9D48-A0EF-4FE8-8880-6FF3B34B956A}"/>
          </ac:grpSpMkLst>
        </pc:grpChg>
        <pc:grpChg chg="add mod">
          <ac:chgData name="Fabiano" userId="5b80093b-c70f-4684-9b7c-fc6a3fc5447d" providerId="ADAL" clId="{90CDDAB2-9A97-4254-BF83-DB08D6B7556E}" dt="2022-09-15T15:00:11.978" v="11795" actId="12788"/>
          <ac:grpSpMkLst>
            <pc:docMk/>
            <pc:sldMk cId="3411234106" sldId="932"/>
            <ac:grpSpMk id="130" creationId="{1DABD959-6B9F-4477-9CD1-504CF703F42F}"/>
          </ac:grpSpMkLst>
        </pc:grpChg>
        <pc:grpChg chg="add mod">
          <ac:chgData name="Fabiano" userId="5b80093b-c70f-4684-9b7c-fc6a3fc5447d" providerId="ADAL" clId="{90CDDAB2-9A97-4254-BF83-DB08D6B7556E}" dt="2022-09-15T14:52:05.096" v="11644" actId="12788"/>
          <ac:grpSpMkLst>
            <pc:docMk/>
            <pc:sldMk cId="3411234106" sldId="932"/>
            <ac:grpSpMk id="131" creationId="{68671F00-BF62-4AF0-94A8-BFC5265B788F}"/>
          </ac:grpSpMkLst>
        </pc:grpChg>
        <pc:grpChg chg="add mod">
          <ac:chgData name="Fabiano" userId="5b80093b-c70f-4684-9b7c-fc6a3fc5447d" providerId="ADAL" clId="{90CDDAB2-9A97-4254-BF83-DB08D6B7556E}" dt="2022-09-15T14:52:09.963" v="11645" actId="12788"/>
          <ac:grpSpMkLst>
            <pc:docMk/>
            <pc:sldMk cId="3411234106" sldId="932"/>
            <ac:grpSpMk id="132" creationId="{1FFF31B7-6B65-4092-95B2-1AA499ADF219}"/>
          </ac:grpSpMkLst>
        </pc:grpChg>
        <pc:grpChg chg="add mod">
          <ac:chgData name="Fabiano" userId="5b80093b-c70f-4684-9b7c-fc6a3fc5447d" providerId="ADAL" clId="{90CDDAB2-9A97-4254-BF83-DB08D6B7556E}" dt="2022-09-15T14:45:19.541" v="11586" actId="164"/>
          <ac:grpSpMkLst>
            <pc:docMk/>
            <pc:sldMk cId="3411234106" sldId="932"/>
            <ac:grpSpMk id="133" creationId="{97E76ED7-FD91-4604-8E07-6BFF30FABA62}"/>
          </ac:grpSpMkLst>
        </pc:grpChg>
        <pc:grpChg chg="add mod">
          <ac:chgData name="Fabiano" userId="5b80093b-c70f-4684-9b7c-fc6a3fc5447d" providerId="ADAL" clId="{90CDDAB2-9A97-4254-BF83-DB08D6B7556E}" dt="2022-09-15T14:47:05.463" v="11600" actId="164"/>
          <ac:grpSpMkLst>
            <pc:docMk/>
            <pc:sldMk cId="3411234106" sldId="932"/>
            <ac:grpSpMk id="137" creationId="{4225BA81-CFDC-4706-9B37-AF9DA269B818}"/>
          </ac:grpSpMkLst>
        </pc:grpChg>
        <pc:grpChg chg="add mod">
          <ac:chgData name="Fabiano" userId="5b80093b-c70f-4684-9b7c-fc6a3fc5447d" providerId="ADAL" clId="{90CDDAB2-9A97-4254-BF83-DB08D6B7556E}" dt="2022-09-15T14:52:14.866" v="11646" actId="12788"/>
          <ac:grpSpMkLst>
            <pc:docMk/>
            <pc:sldMk cId="3411234106" sldId="932"/>
            <ac:grpSpMk id="139" creationId="{8CDE2F83-F709-4F35-9C6C-9F051114C9C5}"/>
          </ac:grpSpMkLst>
        </pc:grpChg>
        <pc:grpChg chg="add del mod">
          <ac:chgData name="Fabiano" userId="5b80093b-c70f-4684-9b7c-fc6a3fc5447d" providerId="ADAL" clId="{90CDDAB2-9A97-4254-BF83-DB08D6B7556E}" dt="2022-09-15T14:48:10.200" v="11613" actId="165"/>
          <ac:grpSpMkLst>
            <pc:docMk/>
            <pc:sldMk cId="3411234106" sldId="932"/>
            <ac:grpSpMk id="140" creationId="{7BDF1C87-7507-46FC-84E8-CCE72CFF3B33}"/>
          </ac:grpSpMkLst>
        </pc:grpChg>
        <pc:grpChg chg="add del mod">
          <ac:chgData name="Fabiano" userId="5b80093b-c70f-4684-9b7c-fc6a3fc5447d" providerId="ADAL" clId="{90CDDAB2-9A97-4254-BF83-DB08D6B7556E}" dt="2022-09-15T14:49:07.237" v="11619" actId="165"/>
          <ac:grpSpMkLst>
            <pc:docMk/>
            <pc:sldMk cId="3411234106" sldId="932"/>
            <ac:grpSpMk id="143" creationId="{712958B8-164C-48B0-BFC3-98695D5642BB}"/>
          </ac:grpSpMkLst>
        </pc:grpChg>
        <pc:grpChg chg="add mod">
          <ac:chgData name="Fabiano" userId="5b80093b-c70f-4684-9b7c-fc6a3fc5447d" providerId="ADAL" clId="{90CDDAB2-9A97-4254-BF83-DB08D6B7556E}" dt="2022-09-15T15:53:14.216" v="11907"/>
          <ac:grpSpMkLst>
            <pc:docMk/>
            <pc:sldMk cId="3411234106" sldId="932"/>
            <ac:grpSpMk id="161" creationId="{68B2DD05-4CB9-41D0-A2AF-5A1FC1FBA258}"/>
          </ac:grpSpMkLst>
        </pc:grpChg>
        <pc:grpChg chg="add mod">
          <ac:chgData name="Fabiano" userId="5b80093b-c70f-4684-9b7c-fc6a3fc5447d" providerId="ADAL" clId="{90CDDAB2-9A97-4254-BF83-DB08D6B7556E}" dt="2022-09-15T15:53:14.216" v="11907"/>
          <ac:grpSpMkLst>
            <pc:docMk/>
            <pc:sldMk cId="3411234106" sldId="932"/>
            <ac:grpSpMk id="162" creationId="{4FBA692E-CFE2-4461-8C05-CF24F9C24CFA}"/>
          </ac:grpSpMkLst>
        </pc:grpChg>
        <pc:grpChg chg="add mod">
          <ac:chgData name="Fabiano" userId="5b80093b-c70f-4684-9b7c-fc6a3fc5447d" providerId="ADAL" clId="{90CDDAB2-9A97-4254-BF83-DB08D6B7556E}" dt="2022-09-15T15:53:14.216" v="11907"/>
          <ac:grpSpMkLst>
            <pc:docMk/>
            <pc:sldMk cId="3411234106" sldId="932"/>
            <ac:grpSpMk id="181" creationId="{0172CF22-E1E3-40FF-8DB5-5F557C32BA75}"/>
          </ac:grpSpMkLst>
        </pc:grpChg>
        <pc:grpChg chg="add mod">
          <ac:chgData name="Fabiano" userId="5b80093b-c70f-4684-9b7c-fc6a3fc5447d" providerId="ADAL" clId="{90CDDAB2-9A97-4254-BF83-DB08D6B7556E}" dt="2022-09-15T15:53:14.216" v="11907"/>
          <ac:grpSpMkLst>
            <pc:docMk/>
            <pc:sldMk cId="3411234106" sldId="932"/>
            <ac:grpSpMk id="182" creationId="{DD56715A-F335-4163-BC4C-4C56BC2254A4}"/>
          </ac:grpSpMkLst>
        </pc:grpChg>
        <pc:grpChg chg="add mod">
          <ac:chgData name="Fabiano" userId="5b80093b-c70f-4684-9b7c-fc6a3fc5447d" providerId="ADAL" clId="{90CDDAB2-9A97-4254-BF83-DB08D6B7556E}" dt="2022-09-15T15:53:14.216" v="11907"/>
          <ac:grpSpMkLst>
            <pc:docMk/>
            <pc:sldMk cId="3411234106" sldId="932"/>
            <ac:grpSpMk id="183" creationId="{B5CE94FE-224D-49AA-A52F-B1E384892C4C}"/>
          </ac:grpSpMkLst>
        </pc:grpChg>
        <pc:graphicFrameChg chg="add del mod modGraphic">
          <ac:chgData name="Fabiano" userId="5b80093b-c70f-4684-9b7c-fc6a3fc5447d" providerId="ADAL" clId="{90CDDAB2-9A97-4254-BF83-DB08D6B7556E}" dt="2022-09-15T14:09:34.810" v="11208" actId="478"/>
          <ac:graphicFrameMkLst>
            <pc:docMk/>
            <pc:sldMk cId="3411234106" sldId="932"/>
            <ac:graphicFrameMk id="2" creationId="{89438485-33BE-4B68-83A4-0E381E8E5FB4}"/>
          </ac:graphicFrameMkLst>
        </pc:graphicFrameChg>
        <pc:graphicFrameChg chg="add del mod">
          <ac:chgData name="Fabiano" userId="5b80093b-c70f-4684-9b7c-fc6a3fc5447d" providerId="ADAL" clId="{90CDDAB2-9A97-4254-BF83-DB08D6B7556E}" dt="2022-09-15T14:19:16.836" v="11292" actId="478"/>
          <ac:graphicFrameMkLst>
            <pc:docMk/>
            <pc:sldMk cId="3411234106" sldId="932"/>
            <ac:graphicFrameMk id="14" creationId="{EFF1BC1D-BFC9-4993-A4C4-B6330AAC9BF6}"/>
          </ac:graphicFrameMkLst>
        </pc:graphicFrameChg>
        <pc:picChg chg="add mod">
          <ac:chgData name="Fabiano" userId="5b80093b-c70f-4684-9b7c-fc6a3fc5447d" providerId="ADAL" clId="{90CDDAB2-9A97-4254-BF83-DB08D6B7556E}" dt="2022-09-15T14:06:19.755" v="11167"/>
          <ac:picMkLst>
            <pc:docMk/>
            <pc:sldMk cId="3411234106" sldId="932"/>
            <ac:picMk id="5" creationId="{1BF7E21E-C91D-4DE2-B3A8-107269BB017B}"/>
          </ac:picMkLst>
        </pc:picChg>
        <pc:picChg chg="del">
          <ac:chgData name="Fabiano" userId="5b80093b-c70f-4684-9b7c-fc6a3fc5447d" providerId="ADAL" clId="{90CDDAB2-9A97-4254-BF83-DB08D6B7556E}" dt="2022-09-15T14:06:18.608" v="11166" actId="478"/>
          <ac:picMkLst>
            <pc:docMk/>
            <pc:sldMk cId="3411234106" sldId="932"/>
            <ac:picMk id="9" creationId="{A8EB0D78-13CE-4AC6-8AEE-0CE13646C515}"/>
          </ac:picMkLst>
        </pc:picChg>
        <pc:picChg chg="add del mod">
          <ac:chgData name="Fabiano" userId="5b80093b-c70f-4684-9b7c-fc6a3fc5447d" providerId="ADAL" clId="{90CDDAB2-9A97-4254-BF83-DB08D6B7556E}" dt="2022-09-15T14:16:31.066" v="11274" actId="478"/>
          <ac:picMkLst>
            <pc:docMk/>
            <pc:sldMk cId="3411234106" sldId="932"/>
            <ac:picMk id="12" creationId="{824D2302-032D-4C47-9F1C-4A24F6EF5A4B}"/>
          </ac:picMkLst>
        </pc:picChg>
        <pc:picChg chg="add mod">
          <ac:chgData name="Fabiano" userId="5b80093b-c70f-4684-9b7c-fc6a3fc5447d" providerId="ADAL" clId="{90CDDAB2-9A97-4254-BF83-DB08D6B7556E}" dt="2022-09-15T15:12:57.466" v="11887" actId="208"/>
          <ac:picMkLst>
            <pc:docMk/>
            <pc:sldMk cId="3411234106" sldId="932"/>
            <ac:picMk id="15" creationId="{1739C9EE-8DBB-4352-A9D3-2E52CB608630}"/>
          </ac:picMkLst>
        </pc:picChg>
        <pc:picChg chg="add mod">
          <ac:chgData name="Fabiano" userId="5b80093b-c70f-4684-9b7c-fc6a3fc5447d" providerId="ADAL" clId="{90CDDAB2-9A97-4254-BF83-DB08D6B7556E}" dt="2022-09-15T15:13:15.326" v="11889" actId="208"/>
          <ac:picMkLst>
            <pc:docMk/>
            <pc:sldMk cId="3411234106" sldId="932"/>
            <ac:picMk id="16" creationId="{0448BD22-92C5-404F-AA81-551202AC8DA9}"/>
          </ac:picMkLst>
        </pc:picChg>
        <pc:picChg chg="add del mod">
          <ac:chgData name="Fabiano" userId="5b80093b-c70f-4684-9b7c-fc6a3fc5447d" providerId="ADAL" clId="{90CDDAB2-9A97-4254-BF83-DB08D6B7556E}" dt="2022-09-15T14:40:42.586" v="11541" actId="478"/>
          <ac:picMkLst>
            <pc:docMk/>
            <pc:sldMk cId="3411234106" sldId="932"/>
            <ac:picMk id="115" creationId="{90B1B06F-4BA1-424A-914B-81977CF171D7}"/>
          </ac:picMkLst>
        </pc:picChg>
        <pc:picChg chg="add del mod">
          <ac:chgData name="Fabiano" userId="5b80093b-c70f-4684-9b7c-fc6a3fc5447d" providerId="ADAL" clId="{90CDDAB2-9A97-4254-BF83-DB08D6B7556E}" dt="2022-09-15T15:13:57.252" v="11893" actId="478"/>
          <ac:picMkLst>
            <pc:docMk/>
            <pc:sldMk cId="3411234106" sldId="932"/>
            <ac:picMk id="188" creationId="{AE01354D-5D15-4143-8291-23BBC7EECD6E}"/>
          </ac:picMkLst>
        </pc:picChg>
        <pc:cxnChg chg="add del mod">
          <ac:chgData name="Fabiano" userId="5b80093b-c70f-4684-9b7c-fc6a3fc5447d" providerId="ADAL" clId="{90CDDAB2-9A97-4254-BF83-DB08D6B7556E}" dt="2022-09-15T15:12:30.615" v="11885" actId="208"/>
          <ac:cxnSpMkLst>
            <pc:docMk/>
            <pc:sldMk cId="3411234106" sldId="932"/>
            <ac:cxnSpMk id="21" creationId="{A45B1300-0DCA-486F-97A9-919BB7E02BC5}"/>
          </ac:cxnSpMkLst>
        </pc:cxnChg>
        <pc:cxnChg chg="add del mod">
          <ac:chgData name="Fabiano" userId="5b80093b-c70f-4684-9b7c-fc6a3fc5447d" providerId="ADAL" clId="{90CDDAB2-9A97-4254-BF83-DB08D6B7556E}" dt="2022-09-15T14:35:23.662" v="11420" actId="478"/>
          <ac:cxnSpMkLst>
            <pc:docMk/>
            <pc:sldMk cId="3411234106" sldId="932"/>
            <ac:cxnSpMk id="22" creationId="{0BF03894-A54A-46DC-9804-D05C3B0F56C5}"/>
          </ac:cxnSpMkLst>
        </pc:cxnChg>
        <pc:cxnChg chg="add mod ord topLvl">
          <ac:chgData name="Fabiano" userId="5b80093b-c70f-4684-9b7c-fc6a3fc5447d" providerId="ADAL" clId="{90CDDAB2-9A97-4254-BF83-DB08D6B7556E}" dt="2022-09-15T15:12:30.615" v="11885" actId="208"/>
          <ac:cxnSpMkLst>
            <pc:docMk/>
            <pc:sldMk cId="3411234106" sldId="932"/>
            <ac:cxnSpMk id="25" creationId="{46BCC1AB-7E39-4E31-B45F-4F3955F36F12}"/>
          </ac:cxnSpMkLst>
        </pc:cxnChg>
        <pc:cxnChg chg="add mod">
          <ac:chgData name="Fabiano" userId="5b80093b-c70f-4684-9b7c-fc6a3fc5447d" providerId="ADAL" clId="{90CDDAB2-9A97-4254-BF83-DB08D6B7556E}" dt="2022-09-15T15:12:30.615" v="11885" actId="208"/>
          <ac:cxnSpMkLst>
            <pc:docMk/>
            <pc:sldMk cId="3411234106" sldId="932"/>
            <ac:cxnSpMk id="29" creationId="{5C50FE71-6C16-43F3-BB71-D46F99ADBB26}"/>
          </ac:cxnSpMkLst>
        </pc:cxnChg>
        <pc:cxnChg chg="add mod ord">
          <ac:chgData name="Fabiano" userId="5b80093b-c70f-4684-9b7c-fc6a3fc5447d" providerId="ADAL" clId="{90CDDAB2-9A97-4254-BF83-DB08D6B7556E}" dt="2022-09-15T15:13:15.326" v="11889" actId="208"/>
          <ac:cxnSpMkLst>
            <pc:docMk/>
            <pc:sldMk cId="3411234106" sldId="932"/>
            <ac:cxnSpMk id="33" creationId="{8D31DA31-E38F-4CD4-BBE4-3B602F60AD0B}"/>
          </ac:cxnSpMkLst>
        </pc:cxnChg>
        <pc:cxnChg chg="add del mod">
          <ac:chgData name="Fabiano" userId="5b80093b-c70f-4684-9b7c-fc6a3fc5447d" providerId="ADAL" clId="{90CDDAB2-9A97-4254-BF83-DB08D6B7556E}" dt="2022-09-15T14:37:04.752" v="11445" actId="478"/>
          <ac:cxnSpMkLst>
            <pc:docMk/>
            <pc:sldMk cId="3411234106" sldId="932"/>
            <ac:cxnSpMk id="36" creationId="{5A804203-FCBD-42C8-9012-5E3BA913C2A1}"/>
          </ac:cxnSpMkLst>
        </pc:cxnChg>
        <pc:cxnChg chg="add mod ord">
          <ac:chgData name="Fabiano" userId="5b80093b-c70f-4684-9b7c-fc6a3fc5447d" providerId="ADAL" clId="{90CDDAB2-9A97-4254-BF83-DB08D6B7556E}" dt="2022-09-15T15:12:57.466" v="11887" actId="208"/>
          <ac:cxnSpMkLst>
            <pc:docMk/>
            <pc:sldMk cId="3411234106" sldId="932"/>
            <ac:cxnSpMk id="41" creationId="{4EFB6963-8BFA-45B4-9AEF-7F558E6297FB}"/>
          </ac:cxnSpMkLst>
        </pc:cxnChg>
        <pc:cxnChg chg="add mod">
          <ac:chgData name="Fabiano" userId="5b80093b-c70f-4684-9b7c-fc6a3fc5447d" providerId="ADAL" clId="{90CDDAB2-9A97-4254-BF83-DB08D6B7556E}" dt="2022-09-15T15:11:47.370" v="11882" actId="208"/>
          <ac:cxnSpMkLst>
            <pc:docMk/>
            <pc:sldMk cId="3411234106" sldId="932"/>
            <ac:cxnSpMk id="42" creationId="{B86A8F85-F6A5-49C5-8AA4-BE6EBC559D8C}"/>
          </ac:cxnSpMkLst>
        </pc:cxnChg>
        <pc:cxnChg chg="add del mod">
          <ac:chgData name="Fabiano" userId="5b80093b-c70f-4684-9b7c-fc6a3fc5447d" providerId="ADAL" clId="{90CDDAB2-9A97-4254-BF83-DB08D6B7556E}" dt="2022-09-15T14:38:32.995" v="11472" actId="478"/>
          <ac:cxnSpMkLst>
            <pc:docMk/>
            <pc:sldMk cId="3411234106" sldId="932"/>
            <ac:cxnSpMk id="45" creationId="{0F6331DB-7357-4B33-92CC-661AFC5F58B0}"/>
          </ac:cxnSpMkLst>
        </pc:cxnChg>
        <pc:cxnChg chg="add del mod">
          <ac:chgData name="Fabiano" userId="5b80093b-c70f-4684-9b7c-fc6a3fc5447d" providerId="ADAL" clId="{90CDDAB2-9A97-4254-BF83-DB08D6B7556E}" dt="2022-09-15T14:37:59.664" v="11463" actId="478"/>
          <ac:cxnSpMkLst>
            <pc:docMk/>
            <pc:sldMk cId="3411234106" sldId="932"/>
            <ac:cxnSpMk id="46" creationId="{83701D27-B68F-46BF-9DF4-280EA93BB242}"/>
          </ac:cxnSpMkLst>
        </pc:cxnChg>
        <pc:cxnChg chg="add mod">
          <ac:chgData name="Fabiano" userId="5b80093b-c70f-4684-9b7c-fc6a3fc5447d" providerId="ADAL" clId="{90CDDAB2-9A97-4254-BF83-DB08D6B7556E}" dt="2022-09-15T15:11:47.370" v="11882" actId="208"/>
          <ac:cxnSpMkLst>
            <pc:docMk/>
            <pc:sldMk cId="3411234106" sldId="932"/>
            <ac:cxnSpMk id="80" creationId="{F380D15B-56A5-4536-9071-04AA2E3C7AA4}"/>
          </ac:cxnSpMkLst>
        </pc:cxnChg>
        <pc:cxnChg chg="add mod">
          <ac:chgData name="Fabiano" userId="5b80093b-c70f-4684-9b7c-fc6a3fc5447d" providerId="ADAL" clId="{90CDDAB2-9A97-4254-BF83-DB08D6B7556E}" dt="2022-09-15T15:12:57.466" v="11887" actId="208"/>
          <ac:cxnSpMkLst>
            <pc:docMk/>
            <pc:sldMk cId="3411234106" sldId="932"/>
            <ac:cxnSpMk id="89" creationId="{0E62D9C0-3D1A-4C1E-BE83-4E8244BC21C9}"/>
          </ac:cxnSpMkLst>
        </pc:cxnChg>
        <pc:cxnChg chg="add mod">
          <ac:chgData name="Fabiano" userId="5b80093b-c70f-4684-9b7c-fc6a3fc5447d" providerId="ADAL" clId="{90CDDAB2-9A97-4254-BF83-DB08D6B7556E}" dt="2022-09-15T15:13:15.326" v="11889" actId="208"/>
          <ac:cxnSpMkLst>
            <pc:docMk/>
            <pc:sldMk cId="3411234106" sldId="932"/>
            <ac:cxnSpMk id="99" creationId="{5A8AB66E-619D-4F96-81A6-9D4F060D05BD}"/>
          </ac:cxnSpMkLst>
        </pc:cxnChg>
        <pc:cxnChg chg="add mod">
          <ac:chgData name="Fabiano" userId="5b80093b-c70f-4684-9b7c-fc6a3fc5447d" providerId="ADAL" clId="{90CDDAB2-9A97-4254-BF83-DB08D6B7556E}" dt="2022-09-15T15:11:47.370" v="11882" actId="208"/>
          <ac:cxnSpMkLst>
            <pc:docMk/>
            <pc:sldMk cId="3411234106" sldId="932"/>
            <ac:cxnSpMk id="104" creationId="{3BAB6F29-FAF3-4D76-ABF6-6FC634861D58}"/>
          </ac:cxnSpMkLst>
        </pc:cxnChg>
        <pc:cxnChg chg="add mod">
          <ac:chgData name="Fabiano" userId="5b80093b-c70f-4684-9b7c-fc6a3fc5447d" providerId="ADAL" clId="{90CDDAB2-9A97-4254-BF83-DB08D6B7556E}" dt="2022-09-15T15:12:57.466" v="11887" actId="208"/>
          <ac:cxnSpMkLst>
            <pc:docMk/>
            <pc:sldMk cId="3411234106" sldId="932"/>
            <ac:cxnSpMk id="107" creationId="{DB307723-EBDD-4088-B934-984965DDC729}"/>
          </ac:cxnSpMkLst>
        </pc:cxnChg>
        <pc:cxnChg chg="add mod">
          <ac:chgData name="Fabiano" userId="5b80093b-c70f-4684-9b7c-fc6a3fc5447d" providerId="ADAL" clId="{90CDDAB2-9A97-4254-BF83-DB08D6B7556E}" dt="2022-09-15T15:13:15.326" v="11889" actId="208"/>
          <ac:cxnSpMkLst>
            <pc:docMk/>
            <pc:sldMk cId="3411234106" sldId="932"/>
            <ac:cxnSpMk id="111" creationId="{4AE69A05-0F5D-4E1F-BE3E-8E987144F8B5}"/>
          </ac:cxnSpMkLst>
        </pc:cxnChg>
        <pc:cxnChg chg="add mod">
          <ac:chgData name="Fabiano" userId="5b80093b-c70f-4684-9b7c-fc6a3fc5447d" providerId="ADAL" clId="{90CDDAB2-9A97-4254-BF83-DB08D6B7556E}" dt="2022-09-15T15:13:44.169" v="11891" actId="208"/>
          <ac:cxnSpMkLst>
            <pc:docMk/>
            <pc:sldMk cId="3411234106" sldId="932"/>
            <ac:cxnSpMk id="116" creationId="{BA6F6D5A-590B-45A8-A538-AA5C26FB729D}"/>
          </ac:cxnSpMkLst>
        </pc:cxnChg>
        <pc:cxnChg chg="add mod">
          <ac:chgData name="Fabiano" userId="5b80093b-c70f-4684-9b7c-fc6a3fc5447d" providerId="ADAL" clId="{90CDDAB2-9A97-4254-BF83-DB08D6B7556E}" dt="2022-09-15T15:13:44.169" v="11891" actId="208"/>
          <ac:cxnSpMkLst>
            <pc:docMk/>
            <pc:sldMk cId="3411234106" sldId="932"/>
            <ac:cxnSpMk id="121" creationId="{B2F5BC86-8F7D-4745-8928-FA20F93754CF}"/>
          </ac:cxnSpMkLst>
        </pc:cxnChg>
        <pc:cxnChg chg="add mod">
          <ac:chgData name="Fabiano" userId="5b80093b-c70f-4684-9b7c-fc6a3fc5447d" providerId="ADAL" clId="{90CDDAB2-9A97-4254-BF83-DB08D6B7556E}" dt="2022-09-15T15:13:44.169" v="11891" actId="208"/>
          <ac:cxnSpMkLst>
            <pc:docMk/>
            <pc:sldMk cId="3411234106" sldId="932"/>
            <ac:cxnSpMk id="122" creationId="{14DB78CE-D998-4CD9-9A43-922FF6EACB89}"/>
          </ac:cxnSpMkLst>
        </pc:cxnChg>
        <pc:cxnChg chg="add mod">
          <ac:chgData name="Fabiano" userId="5b80093b-c70f-4684-9b7c-fc6a3fc5447d" providerId="ADAL" clId="{90CDDAB2-9A97-4254-BF83-DB08D6B7556E}" dt="2022-09-15T15:13:44.169" v="11891" actId="208"/>
          <ac:cxnSpMkLst>
            <pc:docMk/>
            <pc:sldMk cId="3411234106" sldId="932"/>
            <ac:cxnSpMk id="134" creationId="{0C32C020-6533-4642-A517-F90364839270}"/>
          </ac:cxnSpMkLst>
        </pc:cxnChg>
        <pc:cxnChg chg="add mod">
          <ac:chgData name="Fabiano" userId="5b80093b-c70f-4684-9b7c-fc6a3fc5447d" providerId="ADAL" clId="{90CDDAB2-9A97-4254-BF83-DB08D6B7556E}" dt="2022-09-15T15:09:26.073" v="11877" actId="208"/>
          <ac:cxnSpMkLst>
            <pc:docMk/>
            <pc:sldMk cId="3411234106" sldId="932"/>
            <ac:cxnSpMk id="184" creationId="{D66430FC-B9BF-411F-8A89-57C22E2EA17C}"/>
          </ac:cxnSpMkLst>
        </pc:cxnChg>
      </pc:sldChg>
      <pc:sldMasterChg chg="delSldLayout">
        <pc:chgData name="Fabiano" userId="5b80093b-c70f-4684-9b7c-fc6a3fc5447d" providerId="ADAL" clId="{90CDDAB2-9A97-4254-BF83-DB08D6B7556E}" dt="2022-09-01T19:13:07.754" v="202" actId="47"/>
        <pc:sldMasterMkLst>
          <pc:docMk/>
          <pc:sldMasterMk cId="3593343188" sldId="2147483648"/>
        </pc:sldMasterMkLst>
        <pc:sldLayoutChg chg="del">
          <pc:chgData name="Fabiano" userId="5b80093b-c70f-4684-9b7c-fc6a3fc5447d" providerId="ADAL" clId="{90CDDAB2-9A97-4254-BF83-DB08D6B7556E}" dt="2022-09-01T19:13:07.754" v="202" actId="47"/>
          <pc:sldLayoutMkLst>
            <pc:docMk/>
            <pc:sldMasterMk cId="3593343188" sldId="2147483648"/>
            <pc:sldLayoutMk cId="3408239483" sldId="2147483673"/>
          </pc:sldLayoutMkLst>
        </pc:sldLayoutChg>
      </pc:sldMasterChg>
      <pc:sldMasterChg chg="del delSldLayout">
        <pc:chgData name="Fabiano" userId="5b80093b-c70f-4684-9b7c-fc6a3fc5447d" providerId="ADAL" clId="{90CDDAB2-9A97-4254-BF83-DB08D6B7556E}" dt="2022-09-01T19:24:31.990" v="260" actId="47"/>
        <pc:sldMasterMkLst>
          <pc:docMk/>
          <pc:sldMasterMk cId="2312580126" sldId="2147483661"/>
        </pc:sldMasterMkLst>
        <pc:sldLayoutChg chg="del">
          <pc:chgData name="Fabiano" userId="5b80093b-c70f-4684-9b7c-fc6a3fc5447d" providerId="ADAL" clId="{90CDDAB2-9A97-4254-BF83-DB08D6B7556E}" dt="2022-09-01T19:24:31.990" v="260" actId="47"/>
          <pc:sldLayoutMkLst>
            <pc:docMk/>
            <pc:sldMasterMk cId="2312580126" sldId="2147483661"/>
            <pc:sldLayoutMk cId="1203712281" sldId="2147483662"/>
          </pc:sldLayoutMkLst>
        </pc:sldLayoutChg>
        <pc:sldLayoutChg chg="del">
          <pc:chgData name="Fabiano" userId="5b80093b-c70f-4684-9b7c-fc6a3fc5447d" providerId="ADAL" clId="{90CDDAB2-9A97-4254-BF83-DB08D6B7556E}" dt="2022-09-01T19:24:31.990" v="260" actId="47"/>
          <pc:sldLayoutMkLst>
            <pc:docMk/>
            <pc:sldMasterMk cId="2312580126" sldId="2147483661"/>
            <pc:sldLayoutMk cId="1429419458" sldId="2147483663"/>
          </pc:sldLayoutMkLst>
        </pc:sldLayoutChg>
        <pc:sldLayoutChg chg="del">
          <pc:chgData name="Fabiano" userId="5b80093b-c70f-4684-9b7c-fc6a3fc5447d" providerId="ADAL" clId="{90CDDAB2-9A97-4254-BF83-DB08D6B7556E}" dt="2022-09-01T19:24:31.990" v="260" actId="47"/>
          <pc:sldLayoutMkLst>
            <pc:docMk/>
            <pc:sldMasterMk cId="2312580126" sldId="2147483661"/>
            <pc:sldLayoutMk cId="616541218" sldId="2147483664"/>
          </pc:sldLayoutMkLst>
        </pc:sldLayoutChg>
        <pc:sldLayoutChg chg="del">
          <pc:chgData name="Fabiano" userId="5b80093b-c70f-4684-9b7c-fc6a3fc5447d" providerId="ADAL" clId="{90CDDAB2-9A97-4254-BF83-DB08D6B7556E}" dt="2022-09-01T19:24:31.990" v="260" actId="47"/>
          <pc:sldLayoutMkLst>
            <pc:docMk/>
            <pc:sldMasterMk cId="2312580126" sldId="2147483661"/>
            <pc:sldLayoutMk cId="2190804661" sldId="2147483665"/>
          </pc:sldLayoutMkLst>
        </pc:sldLayoutChg>
        <pc:sldLayoutChg chg="del">
          <pc:chgData name="Fabiano" userId="5b80093b-c70f-4684-9b7c-fc6a3fc5447d" providerId="ADAL" clId="{90CDDAB2-9A97-4254-BF83-DB08D6B7556E}" dt="2022-09-01T19:24:31.990" v="260" actId="47"/>
          <pc:sldLayoutMkLst>
            <pc:docMk/>
            <pc:sldMasterMk cId="2312580126" sldId="2147483661"/>
            <pc:sldLayoutMk cId="1343831382" sldId="2147483666"/>
          </pc:sldLayoutMkLst>
        </pc:sldLayoutChg>
        <pc:sldLayoutChg chg="del">
          <pc:chgData name="Fabiano" userId="5b80093b-c70f-4684-9b7c-fc6a3fc5447d" providerId="ADAL" clId="{90CDDAB2-9A97-4254-BF83-DB08D6B7556E}" dt="2022-09-01T19:24:31.990" v="260" actId="47"/>
          <pc:sldLayoutMkLst>
            <pc:docMk/>
            <pc:sldMasterMk cId="2312580126" sldId="2147483661"/>
            <pc:sldLayoutMk cId="4197609372" sldId="2147483667"/>
          </pc:sldLayoutMkLst>
        </pc:sldLayoutChg>
        <pc:sldLayoutChg chg="del">
          <pc:chgData name="Fabiano" userId="5b80093b-c70f-4684-9b7c-fc6a3fc5447d" providerId="ADAL" clId="{90CDDAB2-9A97-4254-BF83-DB08D6B7556E}" dt="2022-09-01T19:24:31.990" v="260" actId="47"/>
          <pc:sldLayoutMkLst>
            <pc:docMk/>
            <pc:sldMasterMk cId="2312580126" sldId="2147483661"/>
            <pc:sldLayoutMk cId="2956493525" sldId="2147483668"/>
          </pc:sldLayoutMkLst>
        </pc:sldLayoutChg>
        <pc:sldLayoutChg chg="del">
          <pc:chgData name="Fabiano" userId="5b80093b-c70f-4684-9b7c-fc6a3fc5447d" providerId="ADAL" clId="{90CDDAB2-9A97-4254-BF83-DB08D6B7556E}" dt="2022-09-01T19:24:31.990" v="260" actId="47"/>
          <pc:sldLayoutMkLst>
            <pc:docMk/>
            <pc:sldMasterMk cId="2312580126" sldId="2147483661"/>
            <pc:sldLayoutMk cId="2520489026" sldId="2147483669"/>
          </pc:sldLayoutMkLst>
        </pc:sldLayoutChg>
        <pc:sldLayoutChg chg="del">
          <pc:chgData name="Fabiano" userId="5b80093b-c70f-4684-9b7c-fc6a3fc5447d" providerId="ADAL" clId="{90CDDAB2-9A97-4254-BF83-DB08D6B7556E}" dt="2022-09-01T19:24:31.990" v="260" actId="47"/>
          <pc:sldLayoutMkLst>
            <pc:docMk/>
            <pc:sldMasterMk cId="2312580126" sldId="2147483661"/>
            <pc:sldLayoutMk cId="1400517277" sldId="2147483670"/>
          </pc:sldLayoutMkLst>
        </pc:sldLayoutChg>
        <pc:sldLayoutChg chg="del">
          <pc:chgData name="Fabiano" userId="5b80093b-c70f-4684-9b7c-fc6a3fc5447d" providerId="ADAL" clId="{90CDDAB2-9A97-4254-BF83-DB08D6B7556E}" dt="2022-09-01T19:24:31.990" v="260" actId="47"/>
          <pc:sldLayoutMkLst>
            <pc:docMk/>
            <pc:sldMasterMk cId="2312580126" sldId="2147483661"/>
            <pc:sldLayoutMk cId="2127663468" sldId="2147483671"/>
          </pc:sldLayoutMkLst>
        </pc:sldLayoutChg>
        <pc:sldLayoutChg chg="del">
          <pc:chgData name="Fabiano" userId="5b80093b-c70f-4684-9b7c-fc6a3fc5447d" providerId="ADAL" clId="{90CDDAB2-9A97-4254-BF83-DB08D6B7556E}" dt="2022-09-01T19:24:31.990" v="260" actId="47"/>
          <pc:sldLayoutMkLst>
            <pc:docMk/>
            <pc:sldMasterMk cId="2312580126" sldId="2147483661"/>
            <pc:sldLayoutMk cId="3060923367" sldId="2147483672"/>
          </pc:sldLayoutMkLst>
        </pc:sldLayoutChg>
      </pc:sldMasterChg>
    </pc:docChg>
  </pc:docChgLst>
  <pc:docChgLst>
    <pc:chgData name="Fernando Itano" userId="c08c8c8f113bb00b" providerId="LiveId" clId="{03EC7735-6FA6-4698-AFFD-41849B201945}"/>
    <pc:docChg chg="undo redo custSel delSld modSld sldOrd">
      <pc:chgData name="Fernando Itano" userId="c08c8c8f113bb00b" providerId="LiveId" clId="{03EC7735-6FA6-4698-AFFD-41849B201945}" dt="2020-12-15T03:11:55.489" v="6429" actId="14100"/>
      <pc:docMkLst>
        <pc:docMk/>
      </pc:docMkLst>
      <pc:sldChg chg="addSp delSp modSp mod">
        <pc:chgData name="Fernando Itano" userId="c08c8c8f113bb00b" providerId="LiveId" clId="{03EC7735-6FA6-4698-AFFD-41849B201945}" dt="2020-12-15T00:56:39.281" v="1606" actId="20577"/>
        <pc:sldMkLst>
          <pc:docMk/>
          <pc:sldMk cId="3952490624" sldId="356"/>
        </pc:sldMkLst>
        <pc:spChg chg="del">
          <ac:chgData name="Fernando Itano" userId="c08c8c8f113bb00b" providerId="LiveId" clId="{03EC7735-6FA6-4698-AFFD-41849B201945}" dt="2020-12-15T00:52:48.040" v="1185" actId="478"/>
          <ac:spMkLst>
            <pc:docMk/>
            <pc:sldMk cId="3952490624" sldId="356"/>
            <ac:spMk id="2" creationId="{00000000-0000-0000-0000-000000000000}"/>
          </ac:spMkLst>
        </pc:spChg>
        <pc:spChg chg="del mod">
          <ac:chgData name="Fernando Itano" userId="c08c8c8f113bb00b" providerId="LiveId" clId="{03EC7735-6FA6-4698-AFFD-41849B201945}" dt="2020-12-15T00:53:49.441" v="1339" actId="478"/>
          <ac:spMkLst>
            <pc:docMk/>
            <pc:sldMk cId="3952490624" sldId="356"/>
            <ac:spMk id="4" creationId="{00000000-0000-0000-0000-000000000000}"/>
          </ac:spMkLst>
        </pc:spChg>
        <pc:spChg chg="add mod">
          <ac:chgData name="Fernando Itano" userId="c08c8c8f113bb00b" providerId="LiveId" clId="{03EC7735-6FA6-4698-AFFD-41849B201945}" dt="2020-12-15T00:54:08.341" v="1342" actId="207"/>
          <ac:spMkLst>
            <pc:docMk/>
            <pc:sldMk cId="3952490624" sldId="356"/>
            <ac:spMk id="8" creationId="{05F43AAB-C2F2-4946-9F8A-939F655C50F8}"/>
          </ac:spMkLst>
        </pc:spChg>
        <pc:spChg chg="add mod">
          <ac:chgData name="Fernando Itano" userId="c08c8c8f113bb00b" providerId="LiveId" clId="{03EC7735-6FA6-4698-AFFD-41849B201945}" dt="2020-12-15T00:56:39.281" v="1606" actId="20577"/>
          <ac:spMkLst>
            <pc:docMk/>
            <pc:sldMk cId="3952490624" sldId="356"/>
            <ac:spMk id="9" creationId="{37E6D25A-9E89-4531-A601-6425B575DAA3}"/>
          </ac:spMkLst>
        </pc:spChg>
      </pc:sldChg>
      <pc:sldChg chg="delSp modSp mod">
        <pc:chgData name="Fernando Itano" userId="c08c8c8f113bb00b" providerId="LiveId" clId="{03EC7735-6FA6-4698-AFFD-41849B201945}" dt="2020-12-15T02:30:48.249" v="5386" actId="20577"/>
        <pc:sldMkLst>
          <pc:docMk/>
          <pc:sldMk cId="2657355573" sldId="357"/>
        </pc:sldMkLst>
        <pc:spChg chg="mod">
          <ac:chgData name="Fernando Itano" userId="c08c8c8f113bb00b" providerId="LiveId" clId="{03EC7735-6FA6-4698-AFFD-41849B201945}" dt="2020-12-15T02:30:48.249" v="5386" actId="20577"/>
          <ac:spMkLst>
            <pc:docMk/>
            <pc:sldMk cId="2657355573" sldId="357"/>
            <ac:spMk id="2" creationId="{00000000-0000-0000-0000-000000000000}"/>
          </ac:spMkLst>
        </pc:spChg>
        <pc:spChg chg="del mod">
          <ac:chgData name="Fernando Itano" userId="c08c8c8f113bb00b" providerId="LiveId" clId="{03EC7735-6FA6-4698-AFFD-41849B201945}" dt="2020-12-15T00:36:02.227" v="185" actId="478"/>
          <ac:spMkLst>
            <pc:docMk/>
            <pc:sldMk cId="2657355573" sldId="357"/>
            <ac:spMk id="18" creationId="{00000000-0000-0000-0000-000000000000}"/>
          </ac:spMkLst>
        </pc:spChg>
        <pc:spChg chg="del">
          <ac:chgData name="Fernando Itano" userId="c08c8c8f113bb00b" providerId="LiveId" clId="{03EC7735-6FA6-4698-AFFD-41849B201945}" dt="2020-12-15T00:35:56.968" v="183" actId="478"/>
          <ac:spMkLst>
            <pc:docMk/>
            <pc:sldMk cId="2657355573" sldId="357"/>
            <ac:spMk id="19" creationId="{00000000-0000-0000-0000-000000000000}"/>
          </ac:spMkLst>
        </pc:spChg>
      </pc:sldChg>
      <pc:sldChg chg="modSp mod">
        <pc:chgData name="Fernando Itano" userId="c08c8c8f113bb00b" providerId="LiveId" clId="{03EC7735-6FA6-4698-AFFD-41849B201945}" dt="2020-12-15T00:54:00.171" v="1340" actId="207"/>
        <pc:sldMkLst>
          <pc:docMk/>
          <pc:sldMk cId="4155972973" sldId="358"/>
        </pc:sldMkLst>
        <pc:spChg chg="mod">
          <ac:chgData name="Fernando Itano" userId="c08c8c8f113bb00b" providerId="LiveId" clId="{03EC7735-6FA6-4698-AFFD-41849B201945}" dt="2020-12-15T00:52:42.281" v="1183" actId="1036"/>
          <ac:spMkLst>
            <pc:docMk/>
            <pc:sldMk cId="4155972973" sldId="358"/>
            <ac:spMk id="2" creationId="{00000000-0000-0000-0000-000000000000}"/>
          </ac:spMkLst>
        </pc:spChg>
        <pc:spChg chg="mod">
          <ac:chgData name="Fernando Itano" userId="c08c8c8f113bb00b" providerId="LiveId" clId="{03EC7735-6FA6-4698-AFFD-41849B201945}" dt="2020-12-15T00:54:00.171" v="1340" actId="207"/>
          <ac:spMkLst>
            <pc:docMk/>
            <pc:sldMk cId="4155972973" sldId="358"/>
            <ac:spMk id="4" creationId="{00000000-0000-0000-0000-000000000000}"/>
          </ac:spMkLst>
        </pc:spChg>
      </pc:sldChg>
      <pc:sldChg chg="addSp delSp modSp mod">
        <pc:chgData name="Fernando Itano" userId="c08c8c8f113bb00b" providerId="LiveId" clId="{03EC7735-6FA6-4698-AFFD-41849B201945}" dt="2020-12-15T01:54:15.991" v="4452" actId="20577"/>
        <pc:sldMkLst>
          <pc:docMk/>
          <pc:sldMk cId="3381759257" sldId="359"/>
        </pc:sldMkLst>
        <pc:spChg chg="mod">
          <ac:chgData name="Fernando Itano" userId="c08c8c8f113bb00b" providerId="LiveId" clId="{03EC7735-6FA6-4698-AFFD-41849B201945}" dt="2020-12-15T01:03:23.805" v="2130" actId="552"/>
          <ac:spMkLst>
            <pc:docMk/>
            <pc:sldMk cId="3381759257" sldId="359"/>
            <ac:spMk id="2" creationId="{00000000-0000-0000-0000-000000000000}"/>
          </ac:spMkLst>
        </pc:spChg>
        <pc:spChg chg="del">
          <ac:chgData name="Fernando Itano" userId="c08c8c8f113bb00b" providerId="LiveId" clId="{03EC7735-6FA6-4698-AFFD-41849B201945}" dt="2020-12-15T00:58:11.133" v="1835" actId="478"/>
          <ac:spMkLst>
            <pc:docMk/>
            <pc:sldMk cId="3381759257" sldId="359"/>
            <ac:spMk id="4" creationId="{00000000-0000-0000-0000-000000000000}"/>
          </ac:spMkLst>
        </pc:spChg>
        <pc:spChg chg="mod">
          <ac:chgData name="Fernando Itano" userId="c08c8c8f113bb00b" providerId="LiveId" clId="{03EC7735-6FA6-4698-AFFD-41849B201945}" dt="2020-12-15T01:54:15.991" v="4452" actId="20577"/>
          <ac:spMkLst>
            <pc:docMk/>
            <pc:sldMk cId="3381759257" sldId="359"/>
            <ac:spMk id="8" creationId="{30F0A940-43AE-4763-8F1F-A7F841B4BB6D}"/>
          </ac:spMkLst>
        </pc:spChg>
        <pc:spChg chg="add mod">
          <ac:chgData name="Fernando Itano" userId="c08c8c8f113bb00b" providerId="LiveId" clId="{03EC7735-6FA6-4698-AFFD-41849B201945}" dt="2020-12-15T00:58:28.016" v="1839" actId="14100"/>
          <ac:spMkLst>
            <pc:docMk/>
            <pc:sldMk cId="3381759257" sldId="359"/>
            <ac:spMk id="9" creationId="{F31AD7C0-3EA1-4A5C-8058-A94C2EAA8E73}"/>
          </ac:spMkLst>
        </pc:spChg>
        <pc:spChg chg="add del mod">
          <ac:chgData name="Fernando Itano" userId="c08c8c8f113bb00b" providerId="LiveId" clId="{03EC7735-6FA6-4698-AFFD-41849B201945}" dt="2020-12-15T00:58:05.182" v="1834" actId="478"/>
          <ac:spMkLst>
            <pc:docMk/>
            <pc:sldMk cId="3381759257" sldId="359"/>
            <ac:spMk id="10" creationId="{F0E39920-942D-4E2D-8FE0-7163E2EBB1A3}"/>
          </ac:spMkLst>
        </pc:spChg>
        <pc:graphicFrameChg chg="mod modGraphic">
          <ac:chgData name="Fernando Itano" userId="c08c8c8f113bb00b" providerId="LiveId" clId="{03EC7735-6FA6-4698-AFFD-41849B201945}" dt="2020-12-15T01:03:23.805" v="2130" actId="552"/>
          <ac:graphicFrameMkLst>
            <pc:docMk/>
            <pc:sldMk cId="3381759257" sldId="359"/>
            <ac:graphicFrameMk id="6" creationId="{00000000-0000-0000-0000-000000000000}"/>
          </ac:graphicFrameMkLst>
        </pc:graphicFrameChg>
      </pc:sldChg>
      <pc:sldChg chg="addSp delSp modSp mod">
        <pc:chgData name="Fernando Itano" userId="c08c8c8f113bb00b" providerId="LiveId" clId="{03EC7735-6FA6-4698-AFFD-41849B201945}" dt="2020-12-15T01:23:35.755" v="3230" actId="6549"/>
        <pc:sldMkLst>
          <pc:docMk/>
          <pc:sldMk cId="868732798" sldId="360"/>
        </pc:sldMkLst>
        <pc:spChg chg="del">
          <ac:chgData name="Fernando Itano" userId="c08c8c8f113bb00b" providerId="LiveId" clId="{03EC7735-6FA6-4698-AFFD-41849B201945}" dt="2020-12-15T01:05:03.104" v="2291" actId="478"/>
          <ac:spMkLst>
            <pc:docMk/>
            <pc:sldMk cId="868732798" sldId="360"/>
            <ac:spMk id="2" creationId="{00000000-0000-0000-0000-000000000000}"/>
          </ac:spMkLst>
        </pc:spChg>
        <pc:spChg chg="del">
          <ac:chgData name="Fernando Itano" userId="c08c8c8f113bb00b" providerId="LiveId" clId="{03EC7735-6FA6-4698-AFFD-41849B201945}" dt="2020-12-15T01:10:31.814" v="2511" actId="478"/>
          <ac:spMkLst>
            <pc:docMk/>
            <pc:sldMk cId="868732798" sldId="360"/>
            <ac:spMk id="4" creationId="{00000000-0000-0000-0000-000000000000}"/>
          </ac:spMkLst>
        </pc:spChg>
        <pc:spChg chg="mod">
          <ac:chgData name="Fernando Itano" userId="c08c8c8f113bb00b" providerId="LiveId" clId="{03EC7735-6FA6-4698-AFFD-41849B201945}" dt="2020-12-15T01:17:33.460" v="2632" actId="1036"/>
          <ac:spMkLst>
            <pc:docMk/>
            <pc:sldMk cId="868732798" sldId="360"/>
            <ac:spMk id="8" creationId="{37FA0C32-52F5-4E11-909C-D00FEE3C10F2}"/>
          </ac:spMkLst>
        </pc:spChg>
        <pc:spChg chg="add mod">
          <ac:chgData name="Fernando Itano" userId="c08c8c8f113bb00b" providerId="LiveId" clId="{03EC7735-6FA6-4698-AFFD-41849B201945}" dt="2020-12-15T01:17:33.460" v="2632" actId="1036"/>
          <ac:spMkLst>
            <pc:docMk/>
            <pc:sldMk cId="868732798" sldId="360"/>
            <ac:spMk id="11" creationId="{F0F7EB54-9009-42D9-8971-F09241C094CC}"/>
          </ac:spMkLst>
        </pc:spChg>
        <pc:spChg chg="add mod">
          <ac:chgData name="Fernando Itano" userId="c08c8c8f113bb00b" providerId="LiveId" clId="{03EC7735-6FA6-4698-AFFD-41849B201945}" dt="2020-12-15T01:04:59.609" v="2290" actId="20577"/>
          <ac:spMkLst>
            <pc:docMk/>
            <pc:sldMk cId="868732798" sldId="360"/>
            <ac:spMk id="13" creationId="{F50E3D88-F7EF-4C84-B6BD-5B7F4673CE24}"/>
          </ac:spMkLst>
        </pc:spChg>
        <pc:spChg chg="add del mod">
          <ac:chgData name="Fernando Itano" userId="c08c8c8f113bb00b" providerId="LiveId" clId="{03EC7735-6FA6-4698-AFFD-41849B201945}" dt="2020-12-15T01:12:55.872" v="2578" actId="478"/>
          <ac:spMkLst>
            <pc:docMk/>
            <pc:sldMk cId="868732798" sldId="360"/>
            <ac:spMk id="14" creationId="{6DED736D-8B84-405F-871D-F28B6E6B2867}"/>
          </ac:spMkLst>
        </pc:spChg>
        <pc:spChg chg="add mod">
          <ac:chgData name="Fernando Itano" userId="c08c8c8f113bb00b" providerId="LiveId" clId="{03EC7735-6FA6-4698-AFFD-41849B201945}" dt="2020-12-15T01:18:01.512" v="2696" actId="6549"/>
          <ac:spMkLst>
            <pc:docMk/>
            <pc:sldMk cId="868732798" sldId="360"/>
            <ac:spMk id="15" creationId="{4BBB6BF5-79AB-4BA9-AA4E-C31EACEE29E2}"/>
          </ac:spMkLst>
        </pc:spChg>
        <pc:graphicFrameChg chg="mod modGraphic">
          <ac:chgData name="Fernando Itano" userId="c08c8c8f113bb00b" providerId="LiveId" clId="{03EC7735-6FA6-4698-AFFD-41849B201945}" dt="2020-12-15T01:23:35.755" v="3230" actId="6549"/>
          <ac:graphicFrameMkLst>
            <pc:docMk/>
            <pc:sldMk cId="868732798" sldId="360"/>
            <ac:graphicFrameMk id="7" creationId="{00000000-0000-0000-0000-000000000000}"/>
          </ac:graphicFrameMkLst>
        </pc:graphicFrameChg>
        <pc:graphicFrameChg chg="add del mod">
          <ac:chgData name="Fernando Itano" userId="c08c8c8f113bb00b" providerId="LiveId" clId="{03EC7735-6FA6-4698-AFFD-41849B201945}" dt="2020-12-15T01:04:13.711" v="2136" actId="478"/>
          <ac:graphicFrameMkLst>
            <pc:docMk/>
            <pc:sldMk cId="868732798" sldId="360"/>
            <ac:graphicFrameMk id="12" creationId="{B39818D2-6A1D-4661-9FA0-388B95FE0D71}"/>
          </ac:graphicFrameMkLst>
        </pc:graphicFrameChg>
      </pc:sldChg>
      <pc:sldChg chg="addSp delSp modSp mod ord">
        <pc:chgData name="Fernando Itano" userId="c08c8c8f113bb00b" providerId="LiveId" clId="{03EC7735-6FA6-4698-AFFD-41849B201945}" dt="2020-12-15T01:54:22.642" v="4454" actId="6549"/>
        <pc:sldMkLst>
          <pc:docMk/>
          <pc:sldMk cId="3183099325" sldId="361"/>
        </pc:sldMkLst>
        <pc:spChg chg="mod ord">
          <ac:chgData name="Fernando Itano" userId="c08c8c8f113bb00b" providerId="LiveId" clId="{03EC7735-6FA6-4698-AFFD-41849B201945}" dt="2020-12-15T01:22:45.559" v="3228" actId="12788"/>
          <ac:spMkLst>
            <pc:docMk/>
            <pc:sldMk cId="3183099325" sldId="361"/>
            <ac:spMk id="4" creationId="{00000000-0000-0000-0000-000000000000}"/>
          </ac:spMkLst>
        </pc:spChg>
        <pc:spChg chg="del mod">
          <ac:chgData name="Fernando Itano" userId="c08c8c8f113bb00b" providerId="LiveId" clId="{03EC7735-6FA6-4698-AFFD-41849B201945}" dt="2020-12-15T01:18:54.833" v="2701" actId="478"/>
          <ac:spMkLst>
            <pc:docMk/>
            <pc:sldMk cId="3183099325" sldId="361"/>
            <ac:spMk id="7" creationId="{00000000-0000-0000-0000-000000000000}"/>
          </ac:spMkLst>
        </pc:spChg>
        <pc:spChg chg="mod">
          <ac:chgData name="Fernando Itano" userId="c08c8c8f113bb00b" providerId="LiveId" clId="{03EC7735-6FA6-4698-AFFD-41849B201945}" dt="2020-12-15T01:54:22.642" v="4454" actId="6549"/>
          <ac:spMkLst>
            <pc:docMk/>
            <pc:sldMk cId="3183099325" sldId="361"/>
            <ac:spMk id="8" creationId="{4CF63FC9-4E80-4ADA-8DA2-98A09F36F5D3}"/>
          </ac:spMkLst>
        </pc:spChg>
        <pc:spChg chg="add mod">
          <ac:chgData name="Fernando Itano" userId="c08c8c8f113bb00b" providerId="LiveId" clId="{03EC7735-6FA6-4698-AFFD-41849B201945}" dt="2020-12-15T01:21:55.624" v="3087" actId="20577"/>
          <ac:spMkLst>
            <pc:docMk/>
            <pc:sldMk cId="3183099325" sldId="361"/>
            <ac:spMk id="9" creationId="{3D4AB859-96F4-4C2D-8B04-FDE7522D7127}"/>
          </ac:spMkLst>
        </pc:spChg>
        <pc:spChg chg="add del mod">
          <ac:chgData name="Fernando Itano" userId="c08c8c8f113bb00b" providerId="LiveId" clId="{03EC7735-6FA6-4698-AFFD-41849B201945}" dt="2020-12-15T01:22:00.647" v="3088" actId="478"/>
          <ac:spMkLst>
            <pc:docMk/>
            <pc:sldMk cId="3183099325" sldId="361"/>
            <ac:spMk id="10" creationId="{920719FB-B00F-4448-8707-5E5CD063C19F}"/>
          </ac:spMkLst>
        </pc:spChg>
      </pc:sldChg>
      <pc:sldChg chg="addSp delSp modSp mod">
        <pc:chgData name="Fernando Itano" userId="c08c8c8f113bb00b" providerId="LiveId" clId="{03EC7735-6FA6-4698-AFFD-41849B201945}" dt="2020-12-15T02:22:15.817" v="5246" actId="14100"/>
        <pc:sldMkLst>
          <pc:docMk/>
          <pc:sldMk cId="1636096571" sldId="363"/>
        </pc:sldMkLst>
        <pc:spChg chg="mod">
          <ac:chgData name="Fernando Itano" userId="c08c8c8f113bb00b" providerId="LiveId" clId="{03EC7735-6FA6-4698-AFFD-41849B201945}" dt="2020-12-15T02:18:38.294" v="4918" actId="14100"/>
          <ac:spMkLst>
            <pc:docMk/>
            <pc:sldMk cId="1636096571" sldId="363"/>
            <ac:spMk id="4" creationId="{00000000-0000-0000-0000-000000000000}"/>
          </ac:spMkLst>
        </pc:spChg>
        <pc:spChg chg="del mod">
          <ac:chgData name="Fernando Itano" userId="c08c8c8f113bb00b" providerId="LiveId" clId="{03EC7735-6FA6-4698-AFFD-41849B201945}" dt="2020-12-15T01:42:26.032" v="4448" actId="478"/>
          <ac:spMkLst>
            <pc:docMk/>
            <pc:sldMk cId="1636096571" sldId="363"/>
            <ac:spMk id="7" creationId="{00000000-0000-0000-0000-000000000000}"/>
          </ac:spMkLst>
        </pc:spChg>
        <pc:spChg chg="mod">
          <ac:chgData name="Fernando Itano" userId="c08c8c8f113bb00b" providerId="LiveId" clId="{03EC7735-6FA6-4698-AFFD-41849B201945}" dt="2020-12-15T01:42:19.992" v="4446" actId="20577"/>
          <ac:spMkLst>
            <pc:docMk/>
            <pc:sldMk cId="1636096571" sldId="363"/>
            <ac:spMk id="8" creationId="{472FCCE3-B54D-49A3-8F46-B25B127D3F24}"/>
          </ac:spMkLst>
        </pc:spChg>
        <pc:spChg chg="add del mod">
          <ac:chgData name="Fernando Itano" userId="c08c8c8f113bb00b" providerId="LiveId" clId="{03EC7735-6FA6-4698-AFFD-41849B201945}" dt="2020-12-15T01:54:46.604" v="4456" actId="478"/>
          <ac:spMkLst>
            <pc:docMk/>
            <pc:sldMk cId="1636096571" sldId="363"/>
            <ac:spMk id="9" creationId="{6105D579-AEBB-4B08-9F9E-542ABFE9370E}"/>
          </ac:spMkLst>
        </pc:spChg>
        <pc:spChg chg="add mod">
          <ac:chgData name="Fernando Itano" userId="c08c8c8f113bb00b" providerId="LiveId" clId="{03EC7735-6FA6-4698-AFFD-41849B201945}" dt="2020-12-15T02:21:48.905" v="5239" actId="20577"/>
          <ac:spMkLst>
            <pc:docMk/>
            <pc:sldMk cId="1636096571" sldId="363"/>
            <ac:spMk id="10" creationId="{25E3A72F-1157-4454-BDBE-784E1E56E4C3}"/>
          </ac:spMkLst>
        </pc:spChg>
        <pc:spChg chg="add mod">
          <ac:chgData name="Fernando Itano" userId="c08c8c8f113bb00b" providerId="LiveId" clId="{03EC7735-6FA6-4698-AFFD-41849B201945}" dt="2020-12-15T02:22:15.817" v="5246" actId="14100"/>
          <ac:spMkLst>
            <pc:docMk/>
            <pc:sldMk cId="1636096571" sldId="363"/>
            <ac:spMk id="11" creationId="{28794292-3096-49A2-A4BA-A8C16706F204}"/>
          </ac:spMkLst>
        </pc:spChg>
      </pc:sldChg>
      <pc:sldChg chg="del">
        <pc:chgData name="Fernando Itano" userId="c08c8c8f113bb00b" providerId="LiveId" clId="{03EC7735-6FA6-4698-AFFD-41849B201945}" dt="2020-12-15T02:22:35.859" v="5247" actId="47"/>
        <pc:sldMkLst>
          <pc:docMk/>
          <pc:sldMk cId="2081731551" sldId="364"/>
        </pc:sldMkLst>
      </pc:sldChg>
      <pc:sldChg chg="addSp delSp modSp mod">
        <pc:chgData name="Fernando Itano" userId="c08c8c8f113bb00b" providerId="LiveId" clId="{03EC7735-6FA6-4698-AFFD-41849B201945}" dt="2020-12-15T01:42:02.958" v="4433" actId="14100"/>
        <pc:sldMkLst>
          <pc:docMk/>
          <pc:sldMk cId="1035266738" sldId="365"/>
        </pc:sldMkLst>
        <pc:spChg chg="mod">
          <ac:chgData name="Fernando Itano" userId="c08c8c8f113bb00b" providerId="LiveId" clId="{03EC7735-6FA6-4698-AFFD-41849B201945}" dt="2020-12-15T01:42:02.958" v="4433" actId="14100"/>
          <ac:spMkLst>
            <pc:docMk/>
            <pc:sldMk cId="1035266738" sldId="365"/>
            <ac:spMk id="4" creationId="{00000000-0000-0000-0000-000000000000}"/>
          </ac:spMkLst>
        </pc:spChg>
        <pc:spChg chg="add mod">
          <ac:chgData name="Fernando Itano" userId="c08c8c8f113bb00b" providerId="LiveId" clId="{03EC7735-6FA6-4698-AFFD-41849B201945}" dt="2020-12-15T01:32:50.837" v="3768"/>
          <ac:spMkLst>
            <pc:docMk/>
            <pc:sldMk cId="1035266738" sldId="365"/>
            <ac:spMk id="7" creationId="{59255E46-8FB5-4A74-8E5B-0A389C6B51B3}"/>
          </ac:spMkLst>
        </pc:spChg>
        <pc:spChg chg="add del mod">
          <ac:chgData name="Fernando Itano" userId="c08c8c8f113bb00b" providerId="LiveId" clId="{03EC7735-6FA6-4698-AFFD-41849B201945}" dt="2020-12-15T01:33:39.605" v="3775" actId="478"/>
          <ac:spMkLst>
            <pc:docMk/>
            <pc:sldMk cId="1035266738" sldId="365"/>
            <ac:spMk id="11" creationId="{8AF6F5EE-B9DB-40EA-9471-5ED0D28EBFE3}"/>
          </ac:spMkLst>
        </pc:spChg>
        <pc:graphicFrameChg chg="add del mod">
          <ac:chgData name="Fernando Itano" userId="c08c8c8f113bb00b" providerId="LiveId" clId="{03EC7735-6FA6-4698-AFFD-41849B201945}" dt="2020-12-15T01:33:00.179" v="3770" actId="478"/>
          <ac:graphicFrameMkLst>
            <pc:docMk/>
            <pc:sldMk cId="1035266738" sldId="365"/>
            <ac:graphicFrameMk id="6" creationId="{03EE820A-7729-4FD4-8792-EB246DF2DD87}"/>
          </ac:graphicFrameMkLst>
        </pc:graphicFrameChg>
        <pc:graphicFrameChg chg="mod modGraphic">
          <ac:chgData name="Fernando Itano" userId="c08c8c8f113bb00b" providerId="LiveId" clId="{03EC7735-6FA6-4698-AFFD-41849B201945}" dt="2020-12-15T01:41:58.667" v="4432" actId="2165"/>
          <ac:graphicFrameMkLst>
            <pc:docMk/>
            <pc:sldMk cId="1035266738" sldId="365"/>
            <ac:graphicFrameMk id="8" creationId="{00000000-0000-0000-0000-000000000000}"/>
          </ac:graphicFrameMkLst>
        </pc:graphicFrameChg>
      </pc:sldChg>
      <pc:sldChg chg="addSp delSp modSp mod">
        <pc:chgData name="Fernando Itano" userId="c08c8c8f113bb00b" providerId="LiveId" clId="{03EC7735-6FA6-4698-AFFD-41849B201945}" dt="2020-12-15T02:44:11.208" v="5953" actId="1035"/>
        <pc:sldMkLst>
          <pc:docMk/>
          <pc:sldMk cId="1741594289" sldId="368"/>
        </pc:sldMkLst>
        <pc:spChg chg="del">
          <ac:chgData name="Fernando Itano" userId="c08c8c8f113bb00b" providerId="LiveId" clId="{03EC7735-6FA6-4698-AFFD-41849B201945}" dt="2020-12-15T02:44:05.487" v="5921" actId="478"/>
          <ac:spMkLst>
            <pc:docMk/>
            <pc:sldMk cId="1741594289" sldId="368"/>
            <ac:spMk id="2" creationId="{00000000-0000-0000-0000-000000000000}"/>
          </ac:spMkLst>
        </pc:spChg>
        <pc:spChg chg="mod">
          <ac:chgData name="Fernando Itano" userId="c08c8c8f113bb00b" providerId="LiveId" clId="{03EC7735-6FA6-4698-AFFD-41849B201945}" dt="2020-12-15T02:44:11.208" v="5953" actId="1035"/>
          <ac:spMkLst>
            <pc:docMk/>
            <pc:sldMk cId="1741594289" sldId="368"/>
            <ac:spMk id="4" creationId="{00000000-0000-0000-0000-000000000000}"/>
          </ac:spMkLst>
        </pc:spChg>
        <pc:spChg chg="mod">
          <ac:chgData name="Fernando Itano" userId="c08c8c8f113bb00b" providerId="LiveId" clId="{03EC7735-6FA6-4698-AFFD-41849B201945}" dt="2020-12-15T02:34:23.016" v="5468" actId="20577"/>
          <ac:spMkLst>
            <pc:docMk/>
            <pc:sldMk cId="1741594289" sldId="368"/>
            <ac:spMk id="7" creationId="{4EEF0473-403F-46C9-A5AF-209FAE3DC2CA}"/>
          </ac:spMkLst>
        </pc:spChg>
        <pc:spChg chg="add del mod">
          <ac:chgData name="Fernando Itano" userId="c08c8c8f113bb00b" providerId="LiveId" clId="{03EC7735-6FA6-4698-AFFD-41849B201945}" dt="2020-12-15T02:28:03.082" v="5268" actId="478"/>
          <ac:spMkLst>
            <pc:docMk/>
            <pc:sldMk cId="1741594289" sldId="368"/>
            <ac:spMk id="8" creationId="{527AC9B0-8686-484E-8A1A-2899A168ECF7}"/>
          </ac:spMkLst>
        </pc:spChg>
      </pc:sldChg>
      <pc:sldChg chg="addSp delSp modSp mod ord">
        <pc:chgData name="Fernando Itano" userId="c08c8c8f113bb00b" providerId="LiveId" clId="{03EC7735-6FA6-4698-AFFD-41849B201945}" dt="2020-12-15T02:44:01.512" v="5920" actId="1035"/>
        <pc:sldMkLst>
          <pc:docMk/>
          <pc:sldMk cId="608215414" sldId="369"/>
        </pc:sldMkLst>
        <pc:spChg chg="del">
          <ac:chgData name="Fernando Itano" userId="c08c8c8f113bb00b" providerId="LiveId" clId="{03EC7735-6FA6-4698-AFFD-41849B201945}" dt="2020-12-15T02:43:36.083" v="5854" actId="478"/>
          <ac:spMkLst>
            <pc:docMk/>
            <pc:sldMk cId="608215414" sldId="369"/>
            <ac:spMk id="2" creationId="{00000000-0000-0000-0000-000000000000}"/>
          </ac:spMkLst>
        </pc:spChg>
        <pc:spChg chg="mod">
          <ac:chgData name="Fernando Itano" userId="c08c8c8f113bb00b" providerId="LiveId" clId="{03EC7735-6FA6-4698-AFFD-41849B201945}" dt="2020-12-15T02:43:41.561" v="5889" actId="1035"/>
          <ac:spMkLst>
            <pc:docMk/>
            <pc:sldMk cId="608215414" sldId="369"/>
            <ac:spMk id="4" creationId="{00000000-0000-0000-0000-000000000000}"/>
          </ac:spMkLst>
        </pc:spChg>
        <pc:spChg chg="add del mod">
          <ac:chgData name="Fernando Itano" userId="c08c8c8f113bb00b" providerId="LiveId" clId="{03EC7735-6FA6-4698-AFFD-41849B201945}" dt="2020-12-15T02:26:25.151" v="5255" actId="478"/>
          <ac:spMkLst>
            <pc:docMk/>
            <pc:sldMk cId="608215414" sldId="369"/>
            <ac:spMk id="10" creationId="{340D2F3D-E34D-43EA-9E4E-DB81548079ED}"/>
          </ac:spMkLst>
        </pc:spChg>
        <pc:graphicFrameChg chg="mod">
          <ac:chgData name="Fernando Itano" userId="c08c8c8f113bb00b" providerId="LiveId" clId="{03EC7735-6FA6-4698-AFFD-41849B201945}" dt="2020-12-15T02:44:01.512" v="5920" actId="1035"/>
          <ac:graphicFrameMkLst>
            <pc:docMk/>
            <pc:sldMk cId="608215414" sldId="369"/>
            <ac:graphicFrameMk id="5" creationId="{00000000-0000-0000-0000-000000000000}"/>
          </ac:graphicFrameMkLst>
        </pc:graphicFrameChg>
        <pc:graphicFrameChg chg="mod">
          <ac:chgData name="Fernando Itano" userId="c08c8c8f113bb00b" providerId="LiveId" clId="{03EC7735-6FA6-4698-AFFD-41849B201945}" dt="2020-12-15T02:44:01.512" v="5920" actId="1035"/>
          <ac:graphicFrameMkLst>
            <pc:docMk/>
            <pc:sldMk cId="608215414" sldId="369"/>
            <ac:graphicFrameMk id="6" creationId="{00000000-0000-0000-0000-000000000000}"/>
          </ac:graphicFrameMkLst>
        </pc:graphicFrameChg>
      </pc:sldChg>
      <pc:sldChg chg="delSp modSp mod">
        <pc:chgData name="Fernando Itano" userId="c08c8c8f113bb00b" providerId="LiveId" clId="{03EC7735-6FA6-4698-AFFD-41849B201945}" dt="2020-12-15T02:51:29.120" v="6115" actId="20577"/>
        <pc:sldMkLst>
          <pc:docMk/>
          <pc:sldMk cId="487767539" sldId="370"/>
        </pc:sldMkLst>
        <pc:spChg chg="del">
          <ac:chgData name="Fernando Itano" userId="c08c8c8f113bb00b" providerId="LiveId" clId="{03EC7735-6FA6-4698-AFFD-41849B201945}" dt="2020-12-15T02:44:15.052" v="5954" actId="478"/>
          <ac:spMkLst>
            <pc:docMk/>
            <pc:sldMk cId="487767539" sldId="370"/>
            <ac:spMk id="2" creationId="{00000000-0000-0000-0000-000000000000}"/>
          </ac:spMkLst>
        </pc:spChg>
        <pc:spChg chg="mod">
          <ac:chgData name="Fernando Itano" userId="c08c8c8f113bb00b" providerId="LiveId" clId="{03EC7735-6FA6-4698-AFFD-41849B201945}" dt="2020-12-15T02:51:29.120" v="6115" actId="20577"/>
          <ac:spMkLst>
            <pc:docMk/>
            <pc:sldMk cId="487767539" sldId="370"/>
            <ac:spMk id="4" creationId="{00000000-0000-0000-0000-000000000000}"/>
          </ac:spMkLst>
        </pc:spChg>
        <pc:spChg chg="mod">
          <ac:chgData name="Fernando Itano" userId="c08c8c8f113bb00b" providerId="LiveId" clId="{03EC7735-6FA6-4698-AFFD-41849B201945}" dt="2020-12-15T02:30:34.618" v="5379" actId="20577"/>
          <ac:spMkLst>
            <pc:docMk/>
            <pc:sldMk cId="487767539" sldId="370"/>
            <ac:spMk id="8" creationId="{F9A49CFE-1DF2-40DF-83CC-E51B17E01B5D}"/>
          </ac:spMkLst>
        </pc:spChg>
        <pc:spChg chg="del">
          <ac:chgData name="Fernando Itano" userId="c08c8c8f113bb00b" providerId="LiveId" clId="{03EC7735-6FA6-4698-AFFD-41849B201945}" dt="2020-12-15T02:30:05.412" v="5371" actId="478"/>
          <ac:spMkLst>
            <pc:docMk/>
            <pc:sldMk cId="487767539" sldId="370"/>
            <ac:spMk id="18" creationId="{00000000-0000-0000-0000-000000000000}"/>
          </ac:spMkLst>
        </pc:spChg>
      </pc:sldChg>
      <pc:sldChg chg="modSp mod">
        <pc:chgData name="Fernando Itano" userId="c08c8c8f113bb00b" providerId="LiveId" clId="{03EC7735-6FA6-4698-AFFD-41849B201945}" dt="2020-12-15T02:45:58.657" v="5994" actId="14100"/>
        <pc:sldMkLst>
          <pc:docMk/>
          <pc:sldMk cId="1768818841" sldId="371"/>
        </pc:sldMkLst>
        <pc:spChg chg="mod">
          <ac:chgData name="Fernando Itano" userId="c08c8c8f113bb00b" providerId="LiveId" clId="{03EC7735-6FA6-4698-AFFD-41849B201945}" dt="2020-12-15T02:45:58.657" v="5994" actId="14100"/>
          <ac:spMkLst>
            <pc:docMk/>
            <pc:sldMk cId="1768818841" sldId="371"/>
            <ac:spMk id="9" creationId="{00000000-0000-0000-0000-000000000000}"/>
          </ac:spMkLst>
        </pc:spChg>
      </pc:sldChg>
      <pc:sldChg chg="addSp delSp modSp mod">
        <pc:chgData name="Fernando Itano" userId="c08c8c8f113bb00b" providerId="LiveId" clId="{03EC7735-6FA6-4698-AFFD-41849B201945}" dt="2020-12-15T03:09:45.490" v="6385"/>
        <pc:sldMkLst>
          <pc:docMk/>
          <pc:sldMk cId="1922238497" sldId="373"/>
        </pc:sldMkLst>
        <pc:spChg chg="del">
          <ac:chgData name="Fernando Itano" userId="c08c8c8f113bb00b" providerId="LiveId" clId="{03EC7735-6FA6-4698-AFFD-41849B201945}" dt="2020-12-15T02:45:47.477" v="5992" actId="478"/>
          <ac:spMkLst>
            <pc:docMk/>
            <pc:sldMk cId="1922238497" sldId="373"/>
            <ac:spMk id="2" creationId="{00000000-0000-0000-0000-000000000000}"/>
          </ac:spMkLst>
        </pc:spChg>
        <pc:spChg chg="mod">
          <ac:chgData name="Fernando Itano" userId="c08c8c8f113bb00b" providerId="LiveId" clId="{03EC7735-6FA6-4698-AFFD-41849B201945}" dt="2020-12-15T02:47:39.073" v="6085" actId="14100"/>
          <ac:spMkLst>
            <pc:docMk/>
            <pc:sldMk cId="1922238497" sldId="373"/>
            <ac:spMk id="4" creationId="{00000000-0000-0000-0000-000000000000}"/>
          </ac:spMkLst>
        </pc:spChg>
        <pc:spChg chg="add del mod">
          <ac:chgData name="Fernando Itano" userId="c08c8c8f113bb00b" providerId="LiveId" clId="{03EC7735-6FA6-4698-AFFD-41849B201945}" dt="2020-12-15T03:09:45.490" v="6385"/>
          <ac:spMkLst>
            <pc:docMk/>
            <pc:sldMk cId="1922238497" sldId="373"/>
            <ac:spMk id="9" creationId="{03F8AA92-D24A-457F-8B9C-E8AA1FF4EB94}"/>
          </ac:spMkLst>
        </pc:spChg>
        <pc:spChg chg="del">
          <ac:chgData name="Fernando Itano" userId="c08c8c8f113bb00b" providerId="LiveId" clId="{03EC7735-6FA6-4698-AFFD-41849B201945}" dt="2020-12-15T03:09:27.043" v="6383" actId="478"/>
          <ac:spMkLst>
            <pc:docMk/>
            <pc:sldMk cId="1922238497" sldId="373"/>
            <ac:spMk id="18" creationId="{00000000-0000-0000-0000-000000000000}"/>
          </ac:spMkLst>
        </pc:spChg>
      </pc:sldChg>
      <pc:sldChg chg="addSp delSp modSp mod">
        <pc:chgData name="Fernando Itano" userId="c08c8c8f113bb00b" providerId="LiveId" clId="{03EC7735-6FA6-4698-AFFD-41849B201945}" dt="2020-12-15T03:09:25.093" v="6382" actId="478"/>
        <pc:sldMkLst>
          <pc:docMk/>
          <pc:sldMk cId="898989670" sldId="374"/>
        </pc:sldMkLst>
        <pc:spChg chg="del">
          <ac:chgData name="Fernando Itano" userId="c08c8c8f113bb00b" providerId="LiveId" clId="{03EC7735-6FA6-4698-AFFD-41849B201945}" dt="2020-12-15T03:04:30.668" v="6116" actId="478"/>
          <ac:spMkLst>
            <pc:docMk/>
            <pc:sldMk cId="898989670" sldId="374"/>
            <ac:spMk id="2" creationId="{00000000-0000-0000-0000-000000000000}"/>
          </ac:spMkLst>
        </pc:spChg>
        <pc:spChg chg="mod">
          <ac:chgData name="Fernando Itano" userId="c08c8c8f113bb00b" providerId="LiveId" clId="{03EC7735-6FA6-4698-AFFD-41849B201945}" dt="2020-12-15T03:09:11.324" v="6379" actId="14100"/>
          <ac:spMkLst>
            <pc:docMk/>
            <pc:sldMk cId="898989670" sldId="374"/>
            <ac:spMk id="4" creationId="{00000000-0000-0000-0000-000000000000}"/>
          </ac:spMkLst>
        </pc:spChg>
        <pc:spChg chg="add del mod">
          <ac:chgData name="Fernando Itano" userId="c08c8c8f113bb00b" providerId="LiveId" clId="{03EC7735-6FA6-4698-AFFD-41849B201945}" dt="2020-12-15T03:04:47.067" v="6119" actId="478"/>
          <ac:spMkLst>
            <pc:docMk/>
            <pc:sldMk cId="898989670" sldId="374"/>
            <ac:spMk id="9" creationId="{784A8E7A-1C02-4395-8452-7D02601BA51B}"/>
          </ac:spMkLst>
        </pc:spChg>
        <pc:spChg chg="del">
          <ac:chgData name="Fernando Itano" userId="c08c8c8f113bb00b" providerId="LiveId" clId="{03EC7735-6FA6-4698-AFFD-41849B201945}" dt="2020-12-15T03:09:25.093" v="6382" actId="478"/>
          <ac:spMkLst>
            <pc:docMk/>
            <pc:sldMk cId="898989670" sldId="374"/>
            <ac:spMk id="18" creationId="{00000000-0000-0000-0000-000000000000}"/>
          </ac:spMkLst>
        </pc:spChg>
      </pc:sldChg>
      <pc:sldChg chg="addSp delSp modSp mod ord">
        <pc:chgData name="Fernando Itano" userId="c08c8c8f113bb00b" providerId="LiveId" clId="{03EC7735-6FA6-4698-AFFD-41849B201945}" dt="2020-12-15T02:15:22.627" v="4638" actId="6549"/>
        <pc:sldMkLst>
          <pc:docMk/>
          <pc:sldMk cId="1584586868" sldId="375"/>
        </pc:sldMkLst>
        <pc:spChg chg="del">
          <ac:chgData name="Fernando Itano" userId="c08c8c8f113bb00b" providerId="LiveId" clId="{03EC7735-6FA6-4698-AFFD-41849B201945}" dt="2020-12-15T01:26:49.681" v="3237" actId="478"/>
          <ac:spMkLst>
            <pc:docMk/>
            <pc:sldMk cId="1584586868" sldId="375"/>
            <ac:spMk id="4" creationId="{00000000-0000-0000-0000-000000000000}"/>
          </ac:spMkLst>
        </pc:spChg>
        <pc:spChg chg="del">
          <ac:chgData name="Fernando Itano" userId="c08c8c8f113bb00b" providerId="LiveId" clId="{03EC7735-6FA6-4698-AFFD-41849B201945}" dt="2020-12-15T01:27:02.033" v="3239" actId="478"/>
          <ac:spMkLst>
            <pc:docMk/>
            <pc:sldMk cId="1584586868" sldId="375"/>
            <ac:spMk id="8" creationId="{00000000-0000-0000-0000-000000000000}"/>
          </ac:spMkLst>
        </pc:spChg>
        <pc:spChg chg="add mod">
          <ac:chgData name="Fernando Itano" userId="c08c8c8f113bb00b" providerId="LiveId" clId="{03EC7735-6FA6-4698-AFFD-41849B201945}" dt="2020-12-15T01:32:09.903" v="3766" actId="12788"/>
          <ac:spMkLst>
            <pc:docMk/>
            <pc:sldMk cId="1584586868" sldId="375"/>
            <ac:spMk id="9" creationId="{9AC0BF1B-D0D5-4A19-82A5-A148976D0025}"/>
          </ac:spMkLst>
        </pc:spChg>
        <pc:spChg chg="add mod">
          <ac:chgData name="Fernando Itano" userId="c08c8c8f113bb00b" providerId="LiveId" clId="{03EC7735-6FA6-4698-AFFD-41849B201945}" dt="2020-12-15T02:15:22.627" v="4638" actId="6549"/>
          <ac:spMkLst>
            <pc:docMk/>
            <pc:sldMk cId="1584586868" sldId="375"/>
            <ac:spMk id="10" creationId="{206182E0-1C06-4E6A-B29F-F9D33DD3061C}"/>
          </ac:spMkLst>
        </pc:spChg>
      </pc:sldChg>
      <pc:sldChg chg="addSp delSp modSp mod">
        <pc:chgData name="Fernando Itano" userId="c08c8c8f113bb00b" providerId="LiveId" clId="{03EC7735-6FA6-4698-AFFD-41849B201945}" dt="2020-12-15T03:11:55.489" v="6429" actId="14100"/>
        <pc:sldMkLst>
          <pc:docMk/>
          <pc:sldMk cId="1395974469" sldId="376"/>
        </pc:sldMkLst>
        <pc:spChg chg="del">
          <ac:chgData name="Fernando Itano" userId="c08c8c8f113bb00b" providerId="LiveId" clId="{03EC7735-6FA6-4698-AFFD-41849B201945}" dt="2020-12-15T03:09:20.862" v="6380" actId="478"/>
          <ac:spMkLst>
            <pc:docMk/>
            <pc:sldMk cId="1395974469" sldId="376"/>
            <ac:spMk id="2" creationId="{00000000-0000-0000-0000-000000000000}"/>
          </ac:spMkLst>
        </pc:spChg>
        <pc:spChg chg="mod">
          <ac:chgData name="Fernando Itano" userId="c08c8c8f113bb00b" providerId="LiveId" clId="{03EC7735-6FA6-4698-AFFD-41849B201945}" dt="2020-12-15T03:11:55.489" v="6429" actId="14100"/>
          <ac:spMkLst>
            <pc:docMk/>
            <pc:sldMk cId="1395974469" sldId="376"/>
            <ac:spMk id="4" creationId="{00000000-0000-0000-0000-000000000000}"/>
          </ac:spMkLst>
        </pc:spChg>
        <pc:spChg chg="add del mod">
          <ac:chgData name="Fernando Itano" userId="c08c8c8f113bb00b" providerId="LiveId" clId="{03EC7735-6FA6-4698-AFFD-41849B201945}" dt="2020-12-15T03:09:57.887" v="6388" actId="478"/>
          <ac:spMkLst>
            <pc:docMk/>
            <pc:sldMk cId="1395974469" sldId="376"/>
            <ac:spMk id="9" creationId="{1869AF8E-E247-486C-80D2-9BF371F351E2}"/>
          </ac:spMkLst>
        </pc:spChg>
        <pc:spChg chg="del">
          <ac:chgData name="Fernando Itano" userId="c08c8c8f113bb00b" providerId="LiveId" clId="{03EC7735-6FA6-4698-AFFD-41849B201945}" dt="2020-12-15T03:09:23.046" v="6381" actId="478"/>
          <ac:spMkLst>
            <pc:docMk/>
            <pc:sldMk cId="1395974469" sldId="376"/>
            <ac:spMk id="18" creationId="{00000000-0000-0000-0000-000000000000}"/>
          </ac:spMkLst>
        </pc:spChg>
      </pc:sldChg>
      <pc:sldChg chg="addSp delSp modSp mod">
        <pc:chgData name="Fernando Itano" userId="c08c8c8f113bb00b" providerId="LiveId" clId="{03EC7735-6FA6-4698-AFFD-41849B201945}" dt="2020-12-15T00:58:45.418" v="1842" actId="14100"/>
        <pc:sldMkLst>
          <pc:docMk/>
          <pc:sldMk cId="4081831384" sldId="881"/>
        </pc:sldMkLst>
        <pc:spChg chg="del">
          <ac:chgData name="Fernando Itano" userId="c08c8c8f113bb00b" providerId="LiveId" clId="{03EC7735-6FA6-4698-AFFD-41849B201945}" dt="2020-12-15T00:49:20.113" v="1011" actId="478"/>
          <ac:spMkLst>
            <pc:docMk/>
            <pc:sldMk cId="4081831384" sldId="881"/>
            <ac:spMk id="4" creationId="{00000000-0000-0000-0000-000000000000}"/>
          </ac:spMkLst>
        </pc:spChg>
        <pc:spChg chg="add mod">
          <ac:chgData name="Fernando Itano" userId="c08c8c8f113bb00b" providerId="LiveId" clId="{03EC7735-6FA6-4698-AFFD-41849B201945}" dt="2020-12-15T00:58:45.418" v="1842" actId="14100"/>
          <ac:spMkLst>
            <pc:docMk/>
            <pc:sldMk cId="4081831384" sldId="881"/>
            <ac:spMk id="7" creationId="{7333741B-9BF0-42DA-9385-8255F71A2FE8}"/>
          </ac:spMkLst>
        </pc:spChg>
        <pc:spChg chg="add del mod">
          <ac:chgData name="Fernando Itano" userId="c08c8c8f113bb00b" providerId="LiveId" clId="{03EC7735-6FA6-4698-AFFD-41849B201945}" dt="2020-12-15T00:49:46.604" v="1016" actId="478"/>
          <ac:spMkLst>
            <pc:docMk/>
            <pc:sldMk cId="4081831384" sldId="881"/>
            <ac:spMk id="8" creationId="{3EF5C628-7E57-4ECD-9A20-6993E2B83BB3}"/>
          </ac:spMkLst>
        </pc:spChg>
        <pc:graphicFrameChg chg="mod modGraphic">
          <ac:chgData name="Fernando Itano" userId="c08c8c8f113bb00b" providerId="LiveId" clId="{03EC7735-6FA6-4698-AFFD-41849B201945}" dt="2020-12-15T00:52:18.745" v="1162" actId="2165"/>
          <ac:graphicFrameMkLst>
            <pc:docMk/>
            <pc:sldMk cId="4081831384" sldId="881"/>
            <ac:graphicFrameMk id="6" creationId="{51C8B632-AB43-4551-A26C-323EA5CEDAB6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2618EB9-CA35-447D-AEEA-779DC82888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A1AE9FA-7AB3-4688-A0AC-EDA303F9ED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3A62C-ADD1-41FA-ACB2-B04C4111D41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30E41B2-B3CB-406E-9DF8-0D4A0EF6F8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6555AA-4261-4199-A6F6-A34D82C85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D5EFD-21FD-4E73-8530-18A7DDF78A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488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986EB-EE42-418D-B548-E44F64DF0949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CFEE5-E65D-4B3E-B98D-049B0F1550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9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CFEE5-E65D-4B3E-B98D-049B0F1550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4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54919-B494-2B48-AF24-E09CC3F6C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FFFFFF">
              <a:alpha val="50196"/>
            </a:srgbClr>
          </a:solidFill>
        </p:spPr>
        <p:txBody>
          <a:bodyPr/>
          <a:lstStyle/>
          <a:p>
            <a:fld id="{43BB162A-837B-2440-BDFE-2DA0B42100F2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1BA7E59-AAB7-4AD8-BC67-227A939E18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59077" y="53747"/>
            <a:ext cx="3120887" cy="8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6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F76FB-23E7-6142-8C41-1915B196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6483F-2C94-FD43-A908-867F58694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183C8-5800-184D-BEC1-3FEF5985A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DBFFA-DC7D-4D42-9401-912CDB587AD5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FA1E1-AF3D-FF49-8809-A6671B1CA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55E99-5090-254C-B0E9-D62EDC4A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B162A-837B-2440-BDFE-2DA0B42100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61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260C8-FC32-534E-96E1-5B72890A64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1C7609-F239-5A43-A3CD-979221118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15963-2162-494D-B910-D6FD1D46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5A4E-05B1-4B3D-B007-8664442E12B0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96897-9434-3549-820E-A468D97F5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7E817-01BF-B042-B2DA-7675A53D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B162A-837B-2440-BDFE-2DA0B42100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25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erramento - Gradient">
  <p:cSld name="Encerramento - Gradi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1999" cy="68600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107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>
          <p15:clr>
            <a:srgbClr val="F9AD4C"/>
          </p15:clr>
        </p15:guide>
        <p15:guide id="2" pos="5443">
          <p15:clr>
            <a:srgbClr val="F9AD4C"/>
          </p15:clr>
        </p15:guide>
        <p15:guide id="3" orient="horz" pos="317">
          <p15:clr>
            <a:srgbClr val="F9AD4C"/>
          </p15:clr>
        </p15:guide>
        <p15:guide id="4" orient="horz" pos="2925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AF9E-B82A-F84B-9B5E-C83B9D93E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Casdlick</a:t>
            </a:r>
            <a:r>
              <a:rPr lang="en-US" dirty="0"/>
              <a:t>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121B3-CD7E-DF42-A258-FCD6D7183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65707-2E60-0D4F-AD6C-97DCA9CF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D31D-5496-4DC6-B42C-EA6C07F40C62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930F9-F774-E84A-A139-3235C790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7BD38-9D9A-BF44-B837-3FB936F49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5275" y="6451600"/>
            <a:ext cx="432000" cy="360000"/>
          </a:xfrm>
        </p:spPr>
        <p:txBody>
          <a:bodyPr/>
          <a:lstStyle/>
          <a:p>
            <a:fld id="{43BB162A-837B-2440-BDFE-2DA0B42100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90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8361-5CD7-674C-950D-FEC2BC2C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275A6-CCE3-E248-85EE-1B75CCF99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BECA2-4E28-134E-A025-51A0152F6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41AB-DB5B-42C8-BBC3-608E36D0C782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3ADDA-51DB-E448-AA21-A27CD5D60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03860-E2DE-7248-9727-3C9E05D1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B162A-837B-2440-BDFE-2DA0B42100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06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F2D6-0934-7043-BA95-468D35BC8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74182-434F-FF42-971D-EE03A13B2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5E872-05AB-524C-B14E-228A07B32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D5B05-015B-E141-961F-87CC708B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6D6E6-92FF-4693-ABC6-5A7134BFD32B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621C5-F402-6A40-B3B2-5D2730D5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3F871-8BD6-5746-9575-24AB8768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B162A-837B-2440-BDFE-2DA0B42100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31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8740-9D8C-A84E-BB1C-688520DA0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46192-ADD5-DF43-988E-1248DF528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7C150-7094-5A4F-A14C-12199F995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E521D-736F-2046-A44F-BD2175481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70496A-D878-154E-BA9C-EF6C49DE2A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CDDA09-8DDE-8649-AB0D-CFC741B76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0611B-7469-4B80-9A84-2266D14DBFD3}" type="datetime1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8D1B3-8C0A-BA41-875C-B22CD47B9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0042D2-2721-E543-BF63-E8BCC6F60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B162A-837B-2440-BDFE-2DA0B42100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72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5E8FD-079C-CF4D-83AB-2899C147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852D4B-0E8B-6F45-9CEB-A29A6ED3E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1D9FC-C990-4DBE-B03B-1902BFD65A6F}" type="datetime1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F1D88-D4DC-2149-A75E-AB3B42431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71FEC-3A04-E549-AA1B-2F43D5D33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B162A-837B-2440-BDFE-2DA0B42100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3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F188F-F46D-654E-A9B0-B7A9A5659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0D04-D3DD-4247-B8DE-B3707091E654}" type="datetime1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B055F7-2D96-6045-A47F-D674F9D9F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26765-4509-E44D-9CAF-B3E851DA6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B162A-837B-2440-BDFE-2DA0B42100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1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DCEB-3F48-9E47-8E88-75619C25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AC102-B6A8-F540-B349-0DB25676A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B92E3-0574-EF42-AA19-861F803A9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FF62F-4EE9-D143-9C6A-39386EC76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B3180-ACB1-42E5-999B-6DAFB2BD03A5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3809E-3702-1F42-8727-D8F3C2B99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C6E35-7D61-0747-8232-FC5BCCDD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B162A-837B-2440-BDFE-2DA0B42100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58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74A36-F4A8-CF45-BBCD-FB3711CF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4C600-E21F-4149-BDB3-354AFA4EF1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45072-A386-3C43-97C4-BE6EF325D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E6D0E-1DBF-804B-974D-7B42161F2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B1865-7908-4176-8A90-F918F40F4EEB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13467-8487-6342-BB80-C23006EA5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4587-1496-8D44-90A7-4D8E9FAA4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B162A-837B-2440-BDFE-2DA0B42100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39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B08DD-7CAD-FD46-8D9F-9839DBEC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B295D-1DF8-6B44-BCCF-1DE4C348B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AEBBF-86B9-4D47-AD11-B77CFC49C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22240-DC88-4BCB-A1B4-2027446B2C06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E31D6-AD4C-9B4B-96BB-E24901E213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74AB2-AB20-8540-A612-99E3D16AB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5275" y="6461125"/>
            <a:ext cx="432000" cy="360000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B162A-837B-2440-BDFE-2DA0B42100F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4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40.svg"/><Relationship Id="rId4" Type="http://schemas.openxmlformats.org/officeDocument/2006/relationships/image" Target="../media/image28.svg"/><Relationship Id="rId9" Type="http://schemas.openxmlformats.org/officeDocument/2006/relationships/image" Target="../media/image39.png"/><Relationship Id="rId1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4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41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43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44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45.png"/><Relationship Id="rId12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35.png"/><Relationship Id="rId5" Type="http://schemas.openxmlformats.org/officeDocument/2006/relationships/image" Target="../media/image47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webp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jp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webp"/><Relationship Id="rId7" Type="http://schemas.openxmlformats.org/officeDocument/2006/relationships/image" Target="../media/image18.web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92EA29AA-ABA1-403C-8F5A-833C6DE870D0}"/>
              </a:ext>
            </a:extLst>
          </p:cNvPr>
          <p:cNvSpPr/>
          <p:nvPr/>
        </p:nvSpPr>
        <p:spPr>
          <a:xfrm>
            <a:off x="-95325" y="-2"/>
            <a:ext cx="8571506" cy="6919643"/>
          </a:xfrm>
          <a:custGeom>
            <a:avLst/>
            <a:gdLst>
              <a:gd name="connsiteX0" fmla="*/ 0 w 10459092"/>
              <a:gd name="connsiteY0" fmla="*/ 6858000 h 6858000"/>
              <a:gd name="connsiteX1" fmla="*/ 1437094 w 10459092"/>
              <a:gd name="connsiteY1" fmla="*/ 0 h 6858000"/>
              <a:gd name="connsiteX2" fmla="*/ 10459092 w 10459092"/>
              <a:gd name="connsiteY2" fmla="*/ 0 h 6858000"/>
              <a:gd name="connsiteX3" fmla="*/ 9021998 w 10459092"/>
              <a:gd name="connsiteY3" fmla="*/ 6858000 h 6858000"/>
              <a:gd name="connsiteX4" fmla="*/ 0 w 10459092"/>
              <a:gd name="connsiteY4" fmla="*/ 6858000 h 6858000"/>
              <a:gd name="connsiteX0" fmla="*/ 0 w 9174823"/>
              <a:gd name="connsiteY0" fmla="*/ 6786081 h 6858000"/>
              <a:gd name="connsiteX1" fmla="*/ 152825 w 9174823"/>
              <a:gd name="connsiteY1" fmla="*/ 0 h 6858000"/>
              <a:gd name="connsiteX2" fmla="*/ 9174823 w 9174823"/>
              <a:gd name="connsiteY2" fmla="*/ 0 h 6858000"/>
              <a:gd name="connsiteX3" fmla="*/ 7737729 w 9174823"/>
              <a:gd name="connsiteY3" fmla="*/ 6858000 h 6858000"/>
              <a:gd name="connsiteX4" fmla="*/ 0 w 9174823"/>
              <a:gd name="connsiteY4" fmla="*/ 6786081 h 6858000"/>
              <a:gd name="connsiteX0" fmla="*/ 83480 w 9021998"/>
              <a:gd name="connsiteY0" fmla="*/ 6868274 h 6868274"/>
              <a:gd name="connsiteX1" fmla="*/ 0 w 9021998"/>
              <a:gd name="connsiteY1" fmla="*/ 0 h 6868274"/>
              <a:gd name="connsiteX2" fmla="*/ 9021998 w 9021998"/>
              <a:gd name="connsiteY2" fmla="*/ 0 h 6868274"/>
              <a:gd name="connsiteX3" fmla="*/ 7584904 w 9021998"/>
              <a:gd name="connsiteY3" fmla="*/ 6858000 h 6868274"/>
              <a:gd name="connsiteX4" fmla="*/ 83480 w 9021998"/>
              <a:gd name="connsiteY4" fmla="*/ 6868274 h 6868274"/>
              <a:gd name="connsiteX0" fmla="*/ 42383 w 9021998"/>
              <a:gd name="connsiteY0" fmla="*/ 6857999 h 6858000"/>
              <a:gd name="connsiteX1" fmla="*/ 0 w 9021998"/>
              <a:gd name="connsiteY1" fmla="*/ 0 h 6858000"/>
              <a:gd name="connsiteX2" fmla="*/ 9021998 w 9021998"/>
              <a:gd name="connsiteY2" fmla="*/ 0 h 6858000"/>
              <a:gd name="connsiteX3" fmla="*/ 7584904 w 9021998"/>
              <a:gd name="connsiteY3" fmla="*/ 6858000 h 6858000"/>
              <a:gd name="connsiteX4" fmla="*/ 42383 w 9021998"/>
              <a:gd name="connsiteY4" fmla="*/ 6857999 h 6858000"/>
              <a:gd name="connsiteX0" fmla="*/ 11451 w 9021998"/>
              <a:gd name="connsiteY0" fmla="*/ 6868273 h 6868273"/>
              <a:gd name="connsiteX1" fmla="*/ 0 w 9021998"/>
              <a:gd name="connsiteY1" fmla="*/ 0 h 6868273"/>
              <a:gd name="connsiteX2" fmla="*/ 9021998 w 9021998"/>
              <a:gd name="connsiteY2" fmla="*/ 0 h 6868273"/>
              <a:gd name="connsiteX3" fmla="*/ 7584904 w 9021998"/>
              <a:gd name="connsiteY3" fmla="*/ 6858000 h 6868273"/>
              <a:gd name="connsiteX4" fmla="*/ 11451 w 9021998"/>
              <a:gd name="connsiteY4" fmla="*/ 6868273 h 6868273"/>
              <a:gd name="connsiteX0" fmla="*/ 11451 w 9021998"/>
              <a:gd name="connsiteY0" fmla="*/ 6868273 h 6868273"/>
              <a:gd name="connsiteX1" fmla="*/ 0 w 9021998"/>
              <a:gd name="connsiteY1" fmla="*/ 0 h 6868273"/>
              <a:gd name="connsiteX2" fmla="*/ 9021998 w 9021998"/>
              <a:gd name="connsiteY2" fmla="*/ 0 h 6868273"/>
              <a:gd name="connsiteX3" fmla="*/ 7584904 w 9021998"/>
              <a:gd name="connsiteY3" fmla="*/ 6858000 h 6868273"/>
              <a:gd name="connsiteX4" fmla="*/ 11451 w 9021998"/>
              <a:gd name="connsiteY4" fmla="*/ 6868273 h 6868273"/>
              <a:gd name="connsiteX0" fmla="*/ 11451 w 9021998"/>
              <a:gd name="connsiteY0" fmla="*/ 6888821 h 6888821"/>
              <a:gd name="connsiteX1" fmla="*/ 0 w 9021998"/>
              <a:gd name="connsiteY1" fmla="*/ 0 h 6888821"/>
              <a:gd name="connsiteX2" fmla="*/ 9021998 w 9021998"/>
              <a:gd name="connsiteY2" fmla="*/ 0 h 6888821"/>
              <a:gd name="connsiteX3" fmla="*/ 7584904 w 9021998"/>
              <a:gd name="connsiteY3" fmla="*/ 6858000 h 6888821"/>
              <a:gd name="connsiteX4" fmla="*/ 11451 w 9021998"/>
              <a:gd name="connsiteY4" fmla="*/ 6888821 h 6888821"/>
              <a:gd name="connsiteX0" fmla="*/ 0 w 9051791"/>
              <a:gd name="connsiteY0" fmla="*/ 6919643 h 6919643"/>
              <a:gd name="connsiteX1" fmla="*/ 29793 w 9051791"/>
              <a:gd name="connsiteY1" fmla="*/ 0 h 6919643"/>
              <a:gd name="connsiteX2" fmla="*/ 9051791 w 9051791"/>
              <a:gd name="connsiteY2" fmla="*/ 0 h 6919643"/>
              <a:gd name="connsiteX3" fmla="*/ 7614697 w 9051791"/>
              <a:gd name="connsiteY3" fmla="*/ 6858000 h 6919643"/>
              <a:gd name="connsiteX4" fmla="*/ 0 w 9051791"/>
              <a:gd name="connsiteY4" fmla="*/ 6919643 h 691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51791" h="6919643">
                <a:moveTo>
                  <a:pt x="0" y="6919643"/>
                </a:moveTo>
                <a:lnTo>
                  <a:pt x="29793" y="0"/>
                </a:lnTo>
                <a:lnTo>
                  <a:pt x="9051791" y="0"/>
                </a:lnTo>
                <a:lnTo>
                  <a:pt x="7614697" y="6858000"/>
                </a:lnTo>
                <a:lnTo>
                  <a:pt x="0" y="6919643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98709-5A7D-924D-B65F-300FF7CA809F}"/>
              </a:ext>
            </a:extLst>
          </p:cNvPr>
          <p:cNvSpPr txBox="1"/>
          <p:nvPr/>
        </p:nvSpPr>
        <p:spPr>
          <a:xfrm>
            <a:off x="546485" y="2927933"/>
            <a:ext cx="665148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</a:rPr>
              <a:t>Eficiência Energética</a:t>
            </a:r>
            <a:endParaRPr lang="pt-BR" sz="28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14/09/2022</a:t>
            </a:r>
          </a:p>
        </p:txBody>
      </p:sp>
      <p:pic>
        <p:nvPicPr>
          <p:cNvPr id="9" name="Picture 2" descr="Ver a imagem de origem">
            <a:extLst>
              <a:ext uri="{FF2B5EF4-FFF2-40B4-BE49-F238E27FC236}">
                <a16:creationId xmlns:a16="http://schemas.microsoft.com/office/drawing/2014/main" id="{A8EB0D78-13CE-4AC6-8AEE-0CE1364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181" y="314855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431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er a imagem de origem">
            <a:extLst>
              <a:ext uri="{FF2B5EF4-FFF2-40B4-BE49-F238E27FC236}">
                <a16:creationId xmlns:a16="http://schemas.microsoft.com/office/drawing/2014/main" id="{A8EB0D78-13CE-4AC6-8AEE-0CE1364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31" y="3253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30CD1409-23DD-4D32-B6EE-548E6A1BA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07" y="61110"/>
            <a:ext cx="364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Introdução e escopo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FFFDBD-A1E9-445A-A5F3-49C72265D706}"/>
              </a:ext>
            </a:extLst>
          </p:cNvPr>
          <p:cNvSpPr txBox="1"/>
          <p:nvPr/>
        </p:nvSpPr>
        <p:spPr>
          <a:xfrm>
            <a:off x="553806" y="1374341"/>
            <a:ext cx="11075485" cy="102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363538" algn="just" defTabSz="449263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icrosoft YaHei" pitchFamily="34" charset="-122"/>
                <a:cs typeface="+mn-cs"/>
              </a:rPr>
              <a:t>O projeto de mapeamento do perfil dos associados elegíveis a financiamento de bens de alta eficiência energética será realizado pelas áreas indicadas abaixo, assim como suas respectivas responsabilidades e ponto focal.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31073C6F-F799-4435-8EFE-F4FDC6C42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554108"/>
              </p:ext>
            </p:extLst>
          </p:nvPr>
        </p:nvGraphicFramePr>
        <p:xfrm>
          <a:off x="1491654" y="2610379"/>
          <a:ext cx="9012223" cy="3902758"/>
        </p:xfrm>
        <a:graphic>
          <a:graphicData uri="http://schemas.openxmlformats.org/drawingml/2006/table">
            <a:tbl>
              <a:tblPr/>
              <a:tblGrid>
                <a:gridCol w="2376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8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6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Papel/Atividade</a:t>
                      </a:r>
                    </a:p>
                  </a:txBody>
                  <a:tcPr marL="108000" marR="108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Área</a:t>
                      </a:r>
                      <a:r>
                        <a:rPr lang="pt-BR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esponsável</a:t>
                      </a:r>
                    </a:p>
                  </a:txBody>
                  <a:tcPr marL="108000" marR="108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Ponto</a:t>
                      </a:r>
                      <a:r>
                        <a:rPr lang="pt-BR" sz="1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focal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5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Descrição do desafio</a:t>
                      </a:r>
                    </a:p>
                  </a:txBody>
                  <a:tcPr marL="108000" marR="108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Comercial</a:t>
                      </a:r>
                    </a:p>
                  </a:txBody>
                  <a:tcPr marL="108000" marR="108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Jacson Kehl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5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Disponibilização dos dados</a:t>
                      </a:r>
                    </a:p>
                  </a:txBody>
                  <a:tcPr marL="108000" marR="108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Engenharia de dados</a:t>
                      </a:r>
                    </a:p>
                  </a:txBody>
                  <a:tcPr marL="108000" marR="108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Bernardo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Altenbernd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5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Estudo analítico</a:t>
                      </a:r>
                    </a:p>
                  </a:txBody>
                  <a:tcPr marL="108000" marR="108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Time de dados</a:t>
                      </a:r>
                    </a:p>
                  </a:txBody>
                  <a:tcPr marL="108000" marR="108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Arthur Rogério;</a:t>
                      </a:r>
                    </a:p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Fabiano Oliveira;</a:t>
                      </a:r>
                    </a:p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Guilherme Costa;</a:t>
                      </a:r>
                    </a:p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Jaime Daniel;</a:t>
                      </a:r>
                    </a:p>
                    <a:p>
                      <a:pPr algn="l" fontAlgn="b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Rosangelo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Feltrin;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57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Validação da metodologia</a:t>
                      </a:r>
                    </a:p>
                  </a:txBody>
                  <a:tcPr marL="108000" marR="108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 de dados</a:t>
                      </a:r>
                    </a:p>
                  </a:txBody>
                  <a:tcPr marL="108000" marR="108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Arthur Rogério;</a:t>
                      </a:r>
                    </a:p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Fabiano Oliveira;</a:t>
                      </a:r>
                    </a:p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Guilherme Costa;</a:t>
                      </a:r>
                    </a:p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Jaime Daniel;</a:t>
                      </a:r>
                    </a:p>
                    <a:p>
                      <a:pPr algn="l" fontAlgn="b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Rosangelo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Feltrin;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322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Validação dos resultados</a:t>
                      </a:r>
                    </a:p>
                  </a:txBody>
                  <a:tcPr marL="108000" marR="108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Comercial</a:t>
                      </a:r>
                    </a:p>
                  </a:txBody>
                  <a:tcPr marL="108000" marR="108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Jacson Kehl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Retângulo 11">
            <a:extLst>
              <a:ext uri="{FF2B5EF4-FFF2-40B4-BE49-F238E27FC236}">
                <a16:creationId xmlns:a16="http://schemas.microsoft.com/office/drawing/2014/main" id="{80E48AF1-E1C9-4C1B-BA48-95651DE9514D}"/>
              </a:ext>
            </a:extLst>
          </p:cNvPr>
          <p:cNvSpPr/>
          <p:nvPr/>
        </p:nvSpPr>
        <p:spPr>
          <a:xfrm>
            <a:off x="543338" y="495657"/>
            <a:ext cx="361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Papéis e responsabilidades</a:t>
            </a:r>
          </a:p>
        </p:txBody>
      </p:sp>
    </p:spTree>
    <p:extLst>
      <p:ext uri="{BB962C8B-B14F-4D97-AF65-F5344CB8AC3E}">
        <p14:creationId xmlns:p14="http://schemas.microsoft.com/office/powerpoint/2010/main" val="2705760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er a imagem de origem">
            <a:extLst>
              <a:ext uri="{FF2B5EF4-FFF2-40B4-BE49-F238E27FC236}">
                <a16:creationId xmlns:a16="http://schemas.microsoft.com/office/drawing/2014/main" id="{A8EB0D78-13CE-4AC6-8AEE-0CE1364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31" y="3253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D3EBB6F8-1EBF-458F-86C4-75F7DFECF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07" y="61110"/>
            <a:ext cx="364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Introdução e escopo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E93B642-CA6E-4ED9-BBC3-BFEA9BABD0DF}"/>
              </a:ext>
            </a:extLst>
          </p:cNvPr>
          <p:cNvSpPr/>
          <p:nvPr/>
        </p:nvSpPr>
        <p:spPr>
          <a:xfrm>
            <a:off x="543338" y="495657"/>
            <a:ext cx="1725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Público alvo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24BAF9E-5FA8-4E5A-8F44-478263AB2F29}"/>
              </a:ext>
            </a:extLst>
          </p:cNvPr>
          <p:cNvSpPr txBox="1"/>
          <p:nvPr/>
        </p:nvSpPr>
        <p:spPr>
          <a:xfrm>
            <a:off x="553806" y="1391869"/>
            <a:ext cx="11462347" cy="204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icrosoft YaHei" pitchFamily="34" charset="-122"/>
                <a:cs typeface="+mn-cs"/>
              </a:rPr>
              <a:t>O público considerado para este estudo</a:t>
            </a:r>
            <a:r>
              <a:rPr lang="pt-BR" dirty="0">
                <a:solidFill>
                  <a:srgbClr val="000000"/>
                </a:solidFill>
                <a:latin typeface="Arial" charset="0"/>
                <a:ea typeface="Microsoft YaHei" pitchFamily="34" charset="-122"/>
              </a:rPr>
              <a:t> foi selecionado a partir das características abaixo:</a:t>
            </a:r>
          </a:p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icrosoft YaHei" pitchFamily="34" charset="-122"/>
              <a:cs typeface="+mn-cs"/>
            </a:endParaRPr>
          </a:p>
          <a:p>
            <a:pPr marL="285750" marR="0" lvl="0" indent="-285750" algn="l" defTabSz="449263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000000"/>
                </a:solidFill>
                <a:latin typeface="Arial" charset="0"/>
                <a:ea typeface="Microsoft YaHei" pitchFamily="34" charset="-122"/>
              </a:rPr>
              <a:t>Associados </a:t>
            </a:r>
            <a:r>
              <a:rPr lang="pt-BR" b="1" dirty="0">
                <a:solidFill>
                  <a:srgbClr val="000000"/>
                </a:solidFill>
                <a:latin typeface="Arial" charset="0"/>
                <a:ea typeface="Microsoft YaHei" pitchFamily="34" charset="-122"/>
              </a:rPr>
              <a:t>PJ</a:t>
            </a:r>
            <a:r>
              <a:rPr lang="pt-BR" dirty="0">
                <a:solidFill>
                  <a:srgbClr val="000000"/>
                </a:solidFill>
                <a:latin typeface="Arial" charset="0"/>
                <a:ea typeface="Microsoft YaHei" pitchFamily="34" charset="-122"/>
              </a:rPr>
              <a:t>;</a:t>
            </a:r>
          </a:p>
          <a:p>
            <a:pPr marL="285750" marR="0" lvl="0" indent="-285750" algn="l" defTabSz="449263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000000"/>
                </a:solidFill>
                <a:latin typeface="Arial" charset="0"/>
                <a:ea typeface="Microsoft YaHei" pitchFamily="34" charset="-122"/>
              </a:rPr>
              <a:t>Status </a:t>
            </a:r>
            <a:r>
              <a:rPr lang="pt-BR" b="1" dirty="0">
                <a:solidFill>
                  <a:srgbClr val="000000"/>
                </a:solidFill>
                <a:latin typeface="Arial" charset="0"/>
                <a:ea typeface="Microsoft YaHei" pitchFamily="34" charset="-122"/>
              </a:rPr>
              <a:t>ativo</a:t>
            </a:r>
            <a:r>
              <a:rPr lang="pt-BR" dirty="0">
                <a:solidFill>
                  <a:srgbClr val="000000"/>
                </a:solidFill>
                <a:latin typeface="Arial" charset="0"/>
                <a:ea typeface="Microsoft YaHei" pitchFamily="34" charset="-122"/>
              </a:rPr>
              <a:t> no momento da consulta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icrosoft YaHei" pitchFamily="34" charset="-122"/>
                <a:cs typeface="+mn-cs"/>
              </a:rPr>
              <a:t>;</a:t>
            </a:r>
          </a:p>
          <a:p>
            <a:pPr marL="285750" marR="0" lvl="0" indent="-285750" algn="l" defTabSz="449263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000000"/>
                </a:solidFill>
                <a:latin typeface="Arial" charset="0"/>
                <a:ea typeface="Microsoft YaHei" pitchFamily="34" charset="-122"/>
              </a:rPr>
              <a:t>Ter contratado financiamento da lista de produtos de interesse (029C, 031C, 305D, 023C, 024C, 479C, 017C, 018C, 019C, 020C, 307D e 308D);</a:t>
            </a:r>
          </a:p>
        </p:txBody>
      </p:sp>
    </p:spTree>
    <p:extLst>
      <p:ext uri="{BB962C8B-B14F-4D97-AF65-F5344CB8AC3E}">
        <p14:creationId xmlns:p14="http://schemas.microsoft.com/office/powerpoint/2010/main" val="3389554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er a imagem de origem">
            <a:extLst>
              <a:ext uri="{FF2B5EF4-FFF2-40B4-BE49-F238E27FC236}">
                <a16:creationId xmlns:a16="http://schemas.microsoft.com/office/drawing/2014/main" id="{A8EB0D78-13CE-4AC6-8AEE-0CE1364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31" y="3253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D2795631-869D-4508-AB75-36421FC57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49397"/>
              </p:ext>
            </p:extLst>
          </p:nvPr>
        </p:nvGraphicFramePr>
        <p:xfrm>
          <a:off x="553806" y="1947514"/>
          <a:ext cx="10713961" cy="4843200"/>
        </p:xfrm>
        <a:graphic>
          <a:graphicData uri="http://schemas.openxmlformats.org/drawingml/2006/table">
            <a:tbl>
              <a:tblPr/>
              <a:tblGrid>
                <a:gridCol w="2622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6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6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1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3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Base de dados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Datas bases de referência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Informações consultadas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Responsável pela disponibilização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293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TÍTULOS (TITU)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Todo a histórico até 05.09.2022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Tx/>
                        <a:buChar char="-"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Código Produto</a:t>
                      </a:r>
                    </a:p>
                    <a:p>
                      <a:pPr marL="171450" indent="-171450" algn="l" fontAlgn="b">
                        <a:buFontTx/>
                        <a:buChar char="-"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Código Associado</a:t>
                      </a:r>
                    </a:p>
                    <a:p>
                      <a:pPr marL="171450" indent="-171450" algn="l" fontAlgn="b">
                        <a:buFontTx/>
                        <a:buChar char="-"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Valor Financiado</a:t>
                      </a:r>
                    </a:p>
                    <a:p>
                      <a:pPr marL="171450" indent="-171450" algn="l" fontAlgn="b">
                        <a:buFontTx/>
                        <a:buChar char="-"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Situação do Associado</a:t>
                      </a:r>
                    </a:p>
                    <a:p>
                      <a:pPr marL="171450" indent="-171450" algn="l" fontAlgn="b">
                        <a:buFontTx/>
                        <a:buChar char="-"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de contratação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Arthur Rogério;</a:t>
                      </a:r>
                    </a:p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Fabiano Oliveira;</a:t>
                      </a:r>
                    </a:p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Guilherme Costa;</a:t>
                      </a:r>
                    </a:p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Jaime Daniel;</a:t>
                      </a:r>
                    </a:p>
                    <a:p>
                      <a:pPr algn="l" fontAlgn="b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Rosangelo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Feltrin;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8232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RELACIONAMENTO (REL)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Todo a histórico até 05.09.2022 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Porte padrão</a:t>
                      </a:r>
                    </a:p>
                    <a:p>
                      <a:pPr marL="1714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Segmento</a:t>
                      </a:r>
                    </a:p>
                    <a:p>
                      <a:pPr marL="1714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ISA</a:t>
                      </a:r>
                    </a:p>
                    <a:p>
                      <a:pPr marL="1714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Idade</a:t>
                      </a:r>
                    </a:p>
                    <a:p>
                      <a:pPr marL="1714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Código/descrição CNAE</a:t>
                      </a:r>
                    </a:p>
                    <a:p>
                      <a:pPr marL="1714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Faturamento</a:t>
                      </a:r>
                    </a:p>
                    <a:p>
                      <a:pPr marL="1714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MC Associado</a:t>
                      </a:r>
                    </a:p>
                    <a:p>
                      <a:pPr marL="1714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Público estratégico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Arthur Rogério;</a:t>
                      </a:r>
                    </a:p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Fabiano Oliveira;</a:t>
                      </a:r>
                    </a:p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Guilherme Costa;</a:t>
                      </a:r>
                    </a:p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Jaime Daniel;</a:t>
                      </a:r>
                    </a:p>
                    <a:p>
                      <a:pPr algn="l" fontAlgn="b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Rosangelo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Feltrin;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333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ASSOCIADOS (ASSO)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Todo a histórico até 05.09.2022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CNPJ do Associado</a:t>
                      </a:r>
                    </a:p>
                    <a:p>
                      <a:pPr marL="1714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Município</a:t>
                      </a:r>
                    </a:p>
                    <a:p>
                      <a:pPr marL="1714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UF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Arthur Rogério;</a:t>
                      </a:r>
                    </a:p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Fabiano Oliveira;</a:t>
                      </a:r>
                    </a:p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Guilherme Costa;</a:t>
                      </a:r>
                    </a:p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Jaime Daniel;</a:t>
                      </a:r>
                    </a:p>
                    <a:p>
                      <a:pPr algn="l" fontAlgn="b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Rosangelo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Feltrin;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52424"/>
                  </a:ext>
                </a:extLst>
              </a:tr>
            </a:tbl>
          </a:graphicData>
        </a:graphic>
      </p:graphicFrame>
      <p:sp>
        <p:nvSpPr>
          <p:cNvPr id="7" name="Text Box 2">
            <a:extLst>
              <a:ext uri="{FF2B5EF4-FFF2-40B4-BE49-F238E27FC236}">
                <a16:creationId xmlns:a16="http://schemas.microsoft.com/office/drawing/2014/main" id="{397409E7-4940-4FA5-9C6E-7F6A42FE5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07" y="61110"/>
            <a:ext cx="364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Introdução e escopo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3062195-2E39-47C2-9ED5-40866FC8D68F}"/>
              </a:ext>
            </a:extLst>
          </p:cNvPr>
          <p:cNvSpPr/>
          <p:nvPr/>
        </p:nvSpPr>
        <p:spPr>
          <a:xfrm>
            <a:off x="543338" y="495657"/>
            <a:ext cx="342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Bases de dados utilizadas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0050B5A-627D-42E1-B05E-51F4986564D1}"/>
              </a:ext>
            </a:extLst>
          </p:cNvPr>
          <p:cNvSpPr txBox="1"/>
          <p:nvPr/>
        </p:nvSpPr>
        <p:spPr>
          <a:xfrm>
            <a:off x="543338" y="1400527"/>
            <a:ext cx="1050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icrosoft YaHei" pitchFamily="34" charset="-122"/>
                <a:cs typeface="+mn-cs"/>
              </a:rPr>
              <a:t>As bases de dados utilizadas com as respectivas informações são apresentadas na tabela abaixo:</a:t>
            </a:r>
          </a:p>
        </p:txBody>
      </p:sp>
    </p:spTree>
    <p:extLst>
      <p:ext uri="{BB962C8B-B14F-4D97-AF65-F5344CB8AC3E}">
        <p14:creationId xmlns:p14="http://schemas.microsoft.com/office/powerpoint/2010/main" val="2925857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er a imagem de origem">
            <a:extLst>
              <a:ext uri="{FF2B5EF4-FFF2-40B4-BE49-F238E27FC236}">
                <a16:creationId xmlns:a16="http://schemas.microsoft.com/office/drawing/2014/main" id="{A8EB0D78-13CE-4AC6-8AEE-0CE1364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31" y="3253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226E6A80-9CB3-492C-936B-5ECBB8860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772001"/>
              </p:ext>
            </p:extLst>
          </p:nvPr>
        </p:nvGraphicFramePr>
        <p:xfrm>
          <a:off x="295898" y="1572875"/>
          <a:ext cx="5647700" cy="4428001"/>
        </p:xfrm>
        <a:graphic>
          <a:graphicData uri="http://schemas.openxmlformats.org/drawingml/2006/table">
            <a:tbl>
              <a:tblPr/>
              <a:tblGrid>
                <a:gridCol w="1532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4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44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Variável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Tipo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Descrição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4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FCCODPROD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Texto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Código do produto financiado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44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FCCODASSO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 da conta do associado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44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FNVLRFINAN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Valor do financiamento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835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FNVLRPAGO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Valor pago (financiamento) até o momento atual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44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FCSITUACAO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Texto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Situação do associado (Ativo/Inativo)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835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DATA_CONTRATA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de contratação do financiamento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803649"/>
                  </a:ext>
                </a:extLst>
              </a:tr>
              <a:tr h="39344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FCPF_CGC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Número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Número do registro de CNPJ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47282"/>
                  </a:ext>
                </a:extLst>
              </a:tr>
              <a:tr h="39344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FMUNIC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Texto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Município do associado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696245"/>
                  </a:ext>
                </a:extLst>
              </a:tr>
              <a:tr h="417184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FUF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Texto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UF do associado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832793"/>
                  </a:ext>
                </a:extLst>
              </a:tr>
            </a:tbl>
          </a:graphicData>
        </a:graphic>
      </p:graphicFrame>
      <p:sp>
        <p:nvSpPr>
          <p:cNvPr id="4" name="Text Box 2">
            <a:extLst>
              <a:ext uri="{FF2B5EF4-FFF2-40B4-BE49-F238E27FC236}">
                <a16:creationId xmlns:a16="http://schemas.microsoft.com/office/drawing/2014/main" id="{1B7DEA6C-062A-4790-84A0-3664DFC94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07" y="61110"/>
            <a:ext cx="364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Introdução e escopo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A96E36D-171E-4D84-A6E1-4C9D92F725E2}"/>
              </a:ext>
            </a:extLst>
          </p:cNvPr>
          <p:cNvSpPr/>
          <p:nvPr/>
        </p:nvSpPr>
        <p:spPr>
          <a:xfrm>
            <a:off x="543338" y="495657"/>
            <a:ext cx="3115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Descrição das variáveis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9CF6528-AA72-4E7E-A40B-A4901F2C7FB0}"/>
              </a:ext>
            </a:extLst>
          </p:cNvPr>
          <p:cNvSpPr txBox="1"/>
          <p:nvPr/>
        </p:nvSpPr>
        <p:spPr>
          <a:xfrm>
            <a:off x="553806" y="1080432"/>
            <a:ext cx="1085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icrosoft YaHei" pitchFamily="34" charset="-122"/>
                <a:cs typeface="+mn-cs"/>
              </a:rPr>
              <a:t>As bases de dados utilizadas com as respectivas informações são apresentadas na tabela abaixo: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3A292076-D65F-4777-9CE9-F975A3698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578223"/>
              </p:ext>
            </p:extLst>
          </p:nvPr>
        </p:nvGraphicFramePr>
        <p:xfrm>
          <a:off x="6107653" y="1582320"/>
          <a:ext cx="5788448" cy="4427040"/>
        </p:xfrm>
        <a:graphic>
          <a:graphicData uri="http://schemas.openxmlformats.org/drawingml/2006/table">
            <a:tbl>
              <a:tblPr/>
              <a:tblGrid>
                <a:gridCol w="1944966">
                  <a:extLst>
                    <a:ext uri="{9D8B030D-6E8A-4147-A177-3AD203B41FA5}">
                      <a16:colId xmlns:a16="http://schemas.microsoft.com/office/drawing/2014/main" val="2663981387"/>
                    </a:ext>
                  </a:extLst>
                </a:gridCol>
                <a:gridCol w="825910">
                  <a:extLst>
                    <a:ext uri="{9D8B030D-6E8A-4147-A177-3AD203B41FA5}">
                      <a16:colId xmlns:a16="http://schemas.microsoft.com/office/drawing/2014/main" val="2468883394"/>
                    </a:ext>
                  </a:extLst>
                </a:gridCol>
                <a:gridCol w="3017572">
                  <a:extLst>
                    <a:ext uri="{9D8B030D-6E8A-4147-A177-3AD203B41FA5}">
                      <a16:colId xmlns:a16="http://schemas.microsoft.com/office/drawing/2014/main" val="4237290460"/>
                    </a:ext>
                  </a:extLst>
                </a:gridCol>
              </a:tblGrid>
              <a:tr h="26425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Variável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Tipo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Descrição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739078"/>
                  </a:ext>
                </a:extLst>
              </a:tr>
              <a:tr h="26425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PORTE_PADRAO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Texto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Porte padrão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1382"/>
                  </a:ext>
                </a:extLst>
              </a:tr>
              <a:tr h="26425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ISA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Número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Score de principalidade do associado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442185"/>
                  </a:ext>
                </a:extLst>
              </a:tr>
              <a:tr h="26425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IDADE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Número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Tempo de fundação da empresa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549789"/>
                  </a:ext>
                </a:extLst>
              </a:tr>
              <a:tr h="26425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COD_CNAE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Número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Código do ramo de atividade da empresa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242556"/>
                  </a:ext>
                </a:extLst>
              </a:tr>
              <a:tr h="26425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DESC_CNAE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Texto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Descrição do ramo de atividade da empresa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341126"/>
                  </a:ext>
                </a:extLst>
              </a:tr>
              <a:tr h="26425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FAT_ANO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Número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Valor do faturamento anual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02202"/>
                  </a:ext>
                </a:extLst>
              </a:tr>
              <a:tr h="26425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NIVEL_RISCO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Texto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Nível de risco atual do associado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668844"/>
                  </a:ext>
                </a:extLst>
              </a:tr>
              <a:tr h="26425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SEGMENTO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Texto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em que o cliente fez a última compra no cartão de crédito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305641"/>
                  </a:ext>
                </a:extLst>
              </a:tr>
              <a:tr h="26425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PUBLICO_ESTRATEGICO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Texto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Descrição da classificação do público estratégico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14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131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er a imagem de origem">
            <a:extLst>
              <a:ext uri="{FF2B5EF4-FFF2-40B4-BE49-F238E27FC236}">
                <a16:creationId xmlns:a16="http://schemas.microsoft.com/office/drawing/2014/main" id="{A8EB0D78-13CE-4AC6-8AEE-0CE1364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31" y="3253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2">
            <a:extLst>
              <a:ext uri="{FF2B5EF4-FFF2-40B4-BE49-F238E27FC236}">
                <a16:creationId xmlns:a16="http://schemas.microsoft.com/office/drawing/2014/main" id="{6BE953BF-0948-4255-9F87-F2D0C4E18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07" y="61110"/>
            <a:ext cx="364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Introdução e escopo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702C1EB-8EAF-40A7-B7C3-39D6F75C176A}"/>
              </a:ext>
            </a:extLst>
          </p:cNvPr>
          <p:cNvSpPr/>
          <p:nvPr/>
        </p:nvSpPr>
        <p:spPr>
          <a:xfrm>
            <a:off x="543338" y="495657"/>
            <a:ext cx="3108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Premissas e Limitações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9B422F6-E8E1-4B6C-9456-95F8EF8695EC}"/>
              </a:ext>
            </a:extLst>
          </p:cNvPr>
          <p:cNvSpPr txBox="1"/>
          <p:nvPr/>
        </p:nvSpPr>
        <p:spPr>
          <a:xfrm>
            <a:off x="553807" y="1374341"/>
            <a:ext cx="1085543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49263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34" charset="-122"/>
                <a:cs typeface="Arial" panose="020B0604020202020204" pitchFamily="34" charset="0"/>
              </a:rPr>
              <a:t>Premissas</a:t>
            </a:r>
          </a:p>
          <a:p>
            <a:pPr marL="285750" marR="0" lvl="0" indent="-285750" algn="l" defTabSz="449263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34" charset="-122"/>
                <a:cs typeface="Arial" panose="020B0604020202020204" pitchFamily="34" charset="0"/>
              </a:rPr>
              <a:t>Todas as contratações envolvem empresas que possuem motores elétricos trifásicos;</a:t>
            </a:r>
            <a:endParaRPr lang="pt-BR" dirty="0">
              <a:solidFill>
                <a:srgbClr val="000000"/>
              </a:solidFill>
              <a:latin typeface="Arial" panose="020B0604020202020204" pitchFamily="34" charset="0"/>
              <a:ea typeface="Microsoft YaHei" pitchFamily="34" charset="-122"/>
              <a:cs typeface="Arial" panose="020B0604020202020204" pitchFamily="34" charset="0"/>
            </a:endParaRPr>
          </a:p>
          <a:p>
            <a:pPr marR="0" lvl="0" algn="l" defTabSz="449263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pt-BR" dirty="0">
              <a:solidFill>
                <a:srgbClr val="000000"/>
              </a:solidFill>
              <a:latin typeface="Arial" panose="020B0604020202020204" pitchFamily="34" charset="0"/>
              <a:ea typeface="Microsoft YaHei" pitchFamily="34" charset="-122"/>
              <a:cs typeface="Arial" panose="020B0604020202020204" pitchFamily="34" charset="0"/>
            </a:endParaRPr>
          </a:p>
          <a:p>
            <a:pPr marR="0" lvl="0" algn="l" defTabSz="449263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34" charset="-122"/>
                <a:cs typeface="Arial" panose="020B0604020202020204" pitchFamily="34" charset="0"/>
              </a:rPr>
              <a:t>Limitações</a:t>
            </a:r>
          </a:p>
          <a:p>
            <a:pPr marL="285750" marR="0" lvl="0" indent="-285750" algn="l" defTabSz="449263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  <a:ea typeface="Microsoft YaHei" pitchFamily="34" charset="-122"/>
                <a:cs typeface="Arial" panose="020B0604020202020204" pitchFamily="34" charset="0"/>
              </a:rPr>
              <a:t>Baixo número de associados com débito em conta da fatura de energia elétrica;</a:t>
            </a:r>
          </a:p>
          <a:p>
            <a:pPr marL="285750" marR="0" lvl="0" indent="-285750" algn="l" defTabSz="449263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  <a:ea typeface="Microsoft YaHei" pitchFamily="34" charset="-122"/>
                <a:cs typeface="Arial" panose="020B0604020202020204" pitchFamily="34" charset="0"/>
              </a:rPr>
              <a:t>Falta da descrição do objeto do financiamento;</a:t>
            </a:r>
          </a:p>
          <a:p>
            <a:pPr marL="285750" marR="0" lvl="0" indent="-28575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>
              <a:solidFill>
                <a:srgbClr val="000000"/>
              </a:solidFill>
              <a:latin typeface="Arial" panose="020B0604020202020204" pitchFamily="34" charset="0"/>
              <a:ea typeface="Microsoft YaHei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30FA4E3D-53C6-47DD-AAEA-675DDFDA90C0}"/>
              </a:ext>
            </a:extLst>
          </p:cNvPr>
          <p:cNvSpPr txBox="1"/>
          <p:nvPr/>
        </p:nvSpPr>
        <p:spPr>
          <a:xfrm>
            <a:off x="543338" y="4243000"/>
            <a:ext cx="10923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Seguem abaixo informações importantes sobre o trabalho: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5E7E2CC0-A2DD-4AEB-965F-DAA45CB76E90}"/>
              </a:ext>
            </a:extLst>
          </p:cNvPr>
          <p:cNvSpPr txBox="1"/>
          <p:nvPr/>
        </p:nvSpPr>
        <p:spPr>
          <a:xfrm>
            <a:off x="543338" y="4885015"/>
            <a:ext cx="10923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estudo considera todo o histórico de operações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(1998 a 2022). </a:t>
            </a:r>
          </a:p>
        </p:txBody>
      </p:sp>
    </p:spTree>
    <p:extLst>
      <p:ext uri="{BB962C8B-B14F-4D97-AF65-F5344CB8AC3E}">
        <p14:creationId xmlns:p14="http://schemas.microsoft.com/office/powerpoint/2010/main" val="21812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D5AB8DF-2A48-834F-BAED-FCF757ACF021}"/>
              </a:ext>
            </a:extLst>
          </p:cNvPr>
          <p:cNvSpPr txBox="1"/>
          <p:nvPr/>
        </p:nvSpPr>
        <p:spPr>
          <a:xfrm>
            <a:off x="1822623" y="2504352"/>
            <a:ext cx="62726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>
                    <a:lumMod val="50000"/>
                  </a:schemeClr>
                </a:solidFill>
              </a:rPr>
              <a:t>Metodologia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DF311-247A-C04A-9D00-426CC8DBE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1948" y="0"/>
            <a:ext cx="3251477" cy="6858000"/>
          </a:xfrm>
          <a:prstGeom prst="rect">
            <a:avLst/>
          </a:prstGeom>
        </p:spPr>
      </p:pic>
      <p:pic>
        <p:nvPicPr>
          <p:cNvPr id="4" name="Picture 2" descr="Ver a imagem de origem">
            <a:extLst>
              <a:ext uri="{FF2B5EF4-FFF2-40B4-BE49-F238E27FC236}">
                <a16:creationId xmlns:a16="http://schemas.microsoft.com/office/drawing/2014/main" id="{6FB09F28-479D-4EF1-B473-91AF26959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81" y="45107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747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er a imagem de origem">
            <a:extLst>
              <a:ext uri="{FF2B5EF4-FFF2-40B4-BE49-F238E27FC236}">
                <a16:creationId xmlns:a16="http://schemas.microsoft.com/office/drawing/2014/main" id="{A8EB0D78-13CE-4AC6-8AEE-0CE1364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081" y="5920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075E2934-1140-4B23-9FE6-4D96EA4E2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07" y="61110"/>
            <a:ext cx="236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Metodologia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45315E1-6B55-4644-A28C-8C0FC0D53F5F}"/>
              </a:ext>
            </a:extLst>
          </p:cNvPr>
          <p:cNvSpPr/>
          <p:nvPr/>
        </p:nvSpPr>
        <p:spPr>
          <a:xfrm>
            <a:off x="543338" y="495657"/>
            <a:ext cx="274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Análise exploratória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E3F19E9-6932-4550-9C30-21568CD48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58" y="1114617"/>
            <a:ext cx="6188637" cy="277028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2535BCC-88ED-4781-BCCE-D781FF0744BD}"/>
              </a:ext>
            </a:extLst>
          </p:cNvPr>
          <p:cNvSpPr/>
          <p:nvPr/>
        </p:nvSpPr>
        <p:spPr>
          <a:xfrm>
            <a:off x="3583088" y="3619616"/>
            <a:ext cx="691661" cy="24551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18FEB33-71E8-4BBD-B3A3-B8EB98423E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7" t="42446"/>
          <a:stretch/>
        </p:blipFill>
        <p:spPr>
          <a:xfrm>
            <a:off x="144376" y="3950677"/>
            <a:ext cx="11987463" cy="2907323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808256B1-63C6-4E46-B9F7-3A4955F9F752}"/>
              </a:ext>
            </a:extLst>
          </p:cNvPr>
          <p:cNvSpPr/>
          <p:nvPr/>
        </p:nvSpPr>
        <p:spPr>
          <a:xfrm>
            <a:off x="220362" y="4336466"/>
            <a:ext cx="6425480" cy="2232000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14A699E1-3A81-41E0-90E5-BECD08557706}"/>
              </a:ext>
            </a:extLst>
          </p:cNvPr>
          <p:cNvSpPr/>
          <p:nvPr/>
        </p:nvSpPr>
        <p:spPr>
          <a:xfrm>
            <a:off x="1" y="3998805"/>
            <a:ext cx="12191999" cy="285919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D527E611-3835-4D41-92B8-36E3AA910CE7}"/>
              </a:ext>
            </a:extLst>
          </p:cNvPr>
          <p:cNvSpPr/>
          <p:nvPr/>
        </p:nvSpPr>
        <p:spPr>
          <a:xfrm flipH="1">
            <a:off x="6773053" y="1931846"/>
            <a:ext cx="1320011" cy="3152274"/>
          </a:xfrm>
          <a:custGeom>
            <a:avLst/>
            <a:gdLst>
              <a:gd name="connsiteX0" fmla="*/ 399242 w 1320011"/>
              <a:gd name="connsiteY0" fmla="*/ 2115861 h 3152274"/>
              <a:gd name="connsiteX1" fmla="*/ 235237 w 1320011"/>
              <a:gd name="connsiteY1" fmla="*/ 2115861 h 3152274"/>
              <a:gd name="connsiteX2" fmla="*/ 193108 w 1320011"/>
              <a:gd name="connsiteY2" fmla="*/ 2268634 h 3152274"/>
              <a:gd name="connsiteX3" fmla="*/ 29258 w 1320011"/>
              <a:gd name="connsiteY3" fmla="*/ 2983562 h 3152274"/>
              <a:gd name="connsiteX4" fmla="*/ 0 w 1320011"/>
              <a:gd name="connsiteY4" fmla="*/ 3145456 h 3152274"/>
              <a:gd name="connsiteX5" fmla="*/ 0 w 1320011"/>
              <a:gd name="connsiteY5" fmla="*/ 3152274 h 3152274"/>
              <a:gd name="connsiteX6" fmla="*/ 162347 w 1320011"/>
              <a:gd name="connsiteY6" fmla="*/ 3152274 h 3152274"/>
              <a:gd name="connsiteX7" fmla="*/ 192027 w 1320011"/>
              <a:gd name="connsiteY7" fmla="*/ 2988045 h 3152274"/>
              <a:gd name="connsiteX8" fmla="*/ 355877 w 1320011"/>
              <a:gd name="connsiteY8" fmla="*/ 2273117 h 3152274"/>
              <a:gd name="connsiteX9" fmla="*/ 753186 w 1320011"/>
              <a:gd name="connsiteY9" fmla="*/ 1065102 h 3152274"/>
              <a:gd name="connsiteX10" fmla="*/ 588530 w 1320011"/>
              <a:gd name="connsiteY10" fmla="*/ 1065102 h 3152274"/>
              <a:gd name="connsiteX11" fmla="*/ 562050 w 1320011"/>
              <a:gd name="connsiteY11" fmla="*/ 1127998 h 3152274"/>
              <a:gd name="connsiteX12" fmla="*/ 277612 w 1320011"/>
              <a:gd name="connsiteY12" fmla="*/ 1962194 h 3152274"/>
              <a:gd name="connsiteX13" fmla="*/ 246401 w 1320011"/>
              <a:gd name="connsiteY13" fmla="*/ 2075377 h 3152274"/>
              <a:gd name="connsiteX14" fmla="*/ 244405 w 1320011"/>
              <a:gd name="connsiteY14" fmla="*/ 2075377 h 3152274"/>
              <a:gd name="connsiteX15" fmla="*/ 244405 w 1320011"/>
              <a:gd name="connsiteY15" fmla="*/ 2076786 h 3152274"/>
              <a:gd name="connsiteX16" fmla="*/ 244114 w 1320011"/>
              <a:gd name="connsiteY16" fmla="*/ 2076786 h 3152274"/>
              <a:gd name="connsiteX17" fmla="*/ 244114 w 1320011"/>
              <a:gd name="connsiteY17" fmla="*/ 2079860 h 3152274"/>
              <a:gd name="connsiteX18" fmla="*/ 409170 w 1320011"/>
              <a:gd name="connsiteY18" fmla="*/ 2079860 h 3152274"/>
              <a:gd name="connsiteX19" fmla="*/ 440381 w 1320011"/>
              <a:gd name="connsiteY19" fmla="*/ 1966677 h 3152274"/>
              <a:gd name="connsiteX20" fmla="*/ 724819 w 1320011"/>
              <a:gd name="connsiteY20" fmla="*/ 1132481 h 3152274"/>
              <a:gd name="connsiteX21" fmla="*/ 1320011 w 1320011"/>
              <a:gd name="connsiteY21" fmla="*/ 0 h 3152274"/>
              <a:gd name="connsiteX22" fmla="*/ 1154296 w 1320011"/>
              <a:gd name="connsiteY22" fmla="*/ 0 h 3152274"/>
              <a:gd name="connsiteX23" fmla="*/ 1013461 w 1320011"/>
              <a:gd name="connsiteY23" fmla="*/ 214349 h 3152274"/>
              <a:gd name="connsiteX24" fmla="*/ 667171 w 1320011"/>
              <a:gd name="connsiteY24" fmla="*/ 878306 h 3152274"/>
              <a:gd name="connsiteX25" fmla="*/ 605573 w 1320011"/>
              <a:gd name="connsiteY25" fmla="*/ 1024620 h 3152274"/>
              <a:gd name="connsiteX26" fmla="*/ 603955 w 1320011"/>
              <a:gd name="connsiteY26" fmla="*/ 1024620 h 3152274"/>
              <a:gd name="connsiteX27" fmla="*/ 603955 w 1320011"/>
              <a:gd name="connsiteY27" fmla="*/ 1026027 h 3152274"/>
              <a:gd name="connsiteX28" fmla="*/ 602254 w 1320011"/>
              <a:gd name="connsiteY28" fmla="*/ 1026027 h 3152274"/>
              <a:gd name="connsiteX29" fmla="*/ 602254 w 1320011"/>
              <a:gd name="connsiteY29" fmla="*/ 1029103 h 3152274"/>
              <a:gd name="connsiteX30" fmla="*/ 768342 w 1320011"/>
              <a:gd name="connsiteY30" fmla="*/ 1029103 h 3152274"/>
              <a:gd name="connsiteX31" fmla="*/ 829940 w 1320011"/>
              <a:gd name="connsiteY31" fmla="*/ 882789 h 3152274"/>
              <a:gd name="connsiteX32" fmla="*/ 1176230 w 1320011"/>
              <a:gd name="connsiteY32" fmla="*/ 218832 h 315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320011" h="3152274">
                <a:moveTo>
                  <a:pt x="399242" y="2115861"/>
                </a:moveTo>
                <a:lnTo>
                  <a:pt x="235237" y="2115861"/>
                </a:lnTo>
                <a:lnTo>
                  <a:pt x="193108" y="2268634"/>
                </a:lnTo>
                <a:cubicBezTo>
                  <a:pt x="130689" y="2507517"/>
                  <a:pt x="76072" y="2745826"/>
                  <a:pt x="29258" y="2983562"/>
                </a:cubicBezTo>
                <a:lnTo>
                  <a:pt x="0" y="3145456"/>
                </a:lnTo>
                <a:lnTo>
                  <a:pt x="0" y="3152274"/>
                </a:lnTo>
                <a:lnTo>
                  <a:pt x="162347" y="3152274"/>
                </a:lnTo>
                <a:lnTo>
                  <a:pt x="192027" y="2988045"/>
                </a:lnTo>
                <a:cubicBezTo>
                  <a:pt x="238841" y="2750309"/>
                  <a:pt x="293458" y="2512000"/>
                  <a:pt x="355877" y="2273117"/>
                </a:cubicBezTo>
                <a:close/>
                <a:moveTo>
                  <a:pt x="753186" y="1065102"/>
                </a:moveTo>
                <a:lnTo>
                  <a:pt x="588530" y="1065102"/>
                </a:lnTo>
                <a:lnTo>
                  <a:pt x="562050" y="1127998"/>
                </a:lnTo>
                <a:cubicBezTo>
                  <a:pt x="459506" y="1384783"/>
                  <a:pt x="364693" y="1662849"/>
                  <a:pt x="277612" y="1962194"/>
                </a:cubicBezTo>
                <a:lnTo>
                  <a:pt x="246401" y="2075377"/>
                </a:lnTo>
                <a:lnTo>
                  <a:pt x="244405" y="2075377"/>
                </a:lnTo>
                <a:lnTo>
                  <a:pt x="244405" y="2076786"/>
                </a:lnTo>
                <a:lnTo>
                  <a:pt x="244114" y="2076786"/>
                </a:lnTo>
                <a:lnTo>
                  <a:pt x="244114" y="2079860"/>
                </a:lnTo>
                <a:lnTo>
                  <a:pt x="409170" y="2079860"/>
                </a:lnTo>
                <a:lnTo>
                  <a:pt x="440381" y="1966677"/>
                </a:lnTo>
                <a:cubicBezTo>
                  <a:pt x="527462" y="1667332"/>
                  <a:pt x="622275" y="1389266"/>
                  <a:pt x="724819" y="1132481"/>
                </a:cubicBezTo>
                <a:close/>
                <a:moveTo>
                  <a:pt x="1320011" y="0"/>
                </a:moveTo>
                <a:lnTo>
                  <a:pt x="1154296" y="0"/>
                </a:lnTo>
                <a:lnTo>
                  <a:pt x="1013461" y="214349"/>
                </a:lnTo>
                <a:cubicBezTo>
                  <a:pt x="890299" y="414388"/>
                  <a:pt x="774869" y="635707"/>
                  <a:pt x="667171" y="878306"/>
                </a:cubicBezTo>
                <a:lnTo>
                  <a:pt x="605573" y="1024620"/>
                </a:lnTo>
                <a:lnTo>
                  <a:pt x="603955" y="1024620"/>
                </a:lnTo>
                <a:lnTo>
                  <a:pt x="603955" y="1026027"/>
                </a:lnTo>
                <a:lnTo>
                  <a:pt x="602254" y="1026027"/>
                </a:lnTo>
                <a:lnTo>
                  <a:pt x="602254" y="1029103"/>
                </a:lnTo>
                <a:lnTo>
                  <a:pt x="768342" y="1029103"/>
                </a:lnTo>
                <a:lnTo>
                  <a:pt x="829940" y="882789"/>
                </a:lnTo>
                <a:cubicBezTo>
                  <a:pt x="937638" y="640190"/>
                  <a:pt x="1053068" y="418871"/>
                  <a:pt x="1176230" y="218832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18487FA-3B70-4F25-A52D-3E1F72CF683E}"/>
              </a:ext>
            </a:extLst>
          </p:cNvPr>
          <p:cNvGrpSpPr/>
          <p:nvPr/>
        </p:nvGrpSpPr>
        <p:grpSpPr>
          <a:xfrm>
            <a:off x="6670930" y="1637062"/>
            <a:ext cx="6508563" cy="1328372"/>
            <a:chOff x="6670930" y="1637062"/>
            <a:chExt cx="6508563" cy="1328372"/>
          </a:xfrm>
        </p:grpSpPr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69654E1E-603A-4FAA-A70F-EA4A55D21E80}"/>
                </a:ext>
              </a:extLst>
            </p:cNvPr>
            <p:cNvSpPr/>
            <p:nvPr/>
          </p:nvSpPr>
          <p:spPr>
            <a:xfrm flipH="1">
              <a:off x="6670930" y="1936331"/>
              <a:ext cx="2990661" cy="1029103"/>
            </a:xfrm>
            <a:custGeom>
              <a:avLst/>
              <a:gdLst>
                <a:gd name="connsiteX0" fmla="*/ 2990661 w 2990661"/>
                <a:gd name="connsiteY0" fmla="*/ 0 h 1029103"/>
                <a:gd name="connsiteX1" fmla="*/ 0 w 2990661"/>
                <a:gd name="connsiteY1" fmla="*/ 0 h 1029103"/>
                <a:gd name="connsiteX2" fmla="*/ 143781 w 2990661"/>
                <a:gd name="connsiteY2" fmla="*/ 218832 h 1029103"/>
                <a:gd name="connsiteX3" fmla="*/ 490071 w 2990661"/>
                <a:gd name="connsiteY3" fmla="*/ 882789 h 1029103"/>
                <a:gd name="connsiteX4" fmla="*/ 551670 w 2990661"/>
                <a:gd name="connsiteY4" fmla="*/ 1029103 h 1029103"/>
                <a:gd name="connsiteX5" fmla="*/ 2438992 w 2990661"/>
                <a:gd name="connsiteY5" fmla="*/ 1029103 h 1029103"/>
                <a:gd name="connsiteX6" fmla="*/ 2500590 w 2990661"/>
                <a:gd name="connsiteY6" fmla="*/ 882789 h 1029103"/>
                <a:gd name="connsiteX7" fmla="*/ 2846880 w 2990661"/>
                <a:gd name="connsiteY7" fmla="*/ 218832 h 1029103"/>
                <a:gd name="connsiteX8" fmla="*/ 2990661 w 2990661"/>
                <a:gd name="connsiteY8" fmla="*/ 0 h 102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0661" h="1029103">
                  <a:moveTo>
                    <a:pt x="2990661" y="0"/>
                  </a:moveTo>
                  <a:lnTo>
                    <a:pt x="0" y="0"/>
                  </a:lnTo>
                  <a:lnTo>
                    <a:pt x="143781" y="218832"/>
                  </a:lnTo>
                  <a:cubicBezTo>
                    <a:pt x="266943" y="418871"/>
                    <a:pt x="382373" y="640190"/>
                    <a:pt x="490071" y="882789"/>
                  </a:cubicBezTo>
                  <a:lnTo>
                    <a:pt x="551670" y="1029103"/>
                  </a:lnTo>
                  <a:lnTo>
                    <a:pt x="2438992" y="1029103"/>
                  </a:lnTo>
                  <a:lnTo>
                    <a:pt x="2500590" y="882789"/>
                  </a:lnTo>
                  <a:cubicBezTo>
                    <a:pt x="2608288" y="640190"/>
                    <a:pt x="2723718" y="418871"/>
                    <a:pt x="2846880" y="218832"/>
                  </a:cubicBezTo>
                  <a:lnTo>
                    <a:pt x="2990661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313F6280-CCEB-4608-8040-CCD25F96B82A}"/>
                </a:ext>
              </a:extLst>
            </p:cNvPr>
            <p:cNvSpPr/>
            <p:nvPr/>
          </p:nvSpPr>
          <p:spPr>
            <a:xfrm flipH="1">
              <a:off x="8655619" y="1935501"/>
              <a:ext cx="4523874" cy="1029104"/>
            </a:xfrm>
            <a:custGeom>
              <a:avLst/>
              <a:gdLst>
                <a:gd name="connsiteX0" fmla="*/ 4523874 w 4523874"/>
                <a:gd name="connsiteY0" fmla="*/ 0 h 1029104"/>
                <a:gd name="connsiteX1" fmla="*/ 0 w 4523874"/>
                <a:gd name="connsiteY1" fmla="*/ 0 h 1029104"/>
                <a:gd name="connsiteX2" fmla="*/ 0 w 4523874"/>
                <a:gd name="connsiteY2" fmla="*/ 1029104 h 1029104"/>
                <a:gd name="connsiteX3" fmla="*/ 3735738 w 4523874"/>
                <a:gd name="connsiteY3" fmla="*/ 1029104 h 1029104"/>
                <a:gd name="connsiteX4" fmla="*/ 3674139 w 4523874"/>
                <a:gd name="connsiteY4" fmla="*/ 882790 h 1029104"/>
                <a:gd name="connsiteX5" fmla="*/ 3327849 w 4523874"/>
                <a:gd name="connsiteY5" fmla="*/ 218833 h 1029104"/>
                <a:gd name="connsiteX6" fmla="*/ 3184068 w 4523874"/>
                <a:gd name="connsiteY6" fmla="*/ 1 h 1029104"/>
                <a:gd name="connsiteX7" fmla="*/ 4523874 w 4523874"/>
                <a:gd name="connsiteY7" fmla="*/ 1 h 1029104"/>
                <a:gd name="connsiteX8" fmla="*/ 4523874 w 4523874"/>
                <a:gd name="connsiteY8" fmla="*/ 0 h 1029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3874" h="1029104">
                  <a:moveTo>
                    <a:pt x="4523874" y="0"/>
                  </a:moveTo>
                  <a:lnTo>
                    <a:pt x="0" y="0"/>
                  </a:lnTo>
                  <a:lnTo>
                    <a:pt x="0" y="1029104"/>
                  </a:lnTo>
                  <a:lnTo>
                    <a:pt x="3735738" y="1029104"/>
                  </a:lnTo>
                  <a:lnTo>
                    <a:pt x="3674139" y="882790"/>
                  </a:lnTo>
                  <a:cubicBezTo>
                    <a:pt x="3566441" y="640191"/>
                    <a:pt x="3451011" y="418872"/>
                    <a:pt x="3327849" y="218833"/>
                  </a:cubicBezTo>
                  <a:lnTo>
                    <a:pt x="3184068" y="1"/>
                  </a:lnTo>
                  <a:lnTo>
                    <a:pt x="4523874" y="1"/>
                  </a:lnTo>
                  <a:lnTo>
                    <a:pt x="4523874" y="0"/>
                  </a:lnTo>
                  <a:close/>
                </a:path>
              </a:pathLst>
            </a:custGeom>
            <a:solidFill>
              <a:srgbClr val="ECA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1286A912-AB3A-4BA4-BC01-5F884F36FD7A}"/>
                </a:ext>
              </a:extLst>
            </p:cNvPr>
            <p:cNvGrpSpPr/>
            <p:nvPr/>
          </p:nvGrpSpPr>
          <p:grpSpPr>
            <a:xfrm>
              <a:off x="6670930" y="1736276"/>
              <a:ext cx="2990661" cy="400110"/>
              <a:chOff x="3882710" y="2340285"/>
              <a:chExt cx="2990661" cy="400110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E76A103-47D6-4FEF-8679-422F5D160D5F}"/>
                  </a:ext>
                </a:extLst>
              </p:cNvPr>
              <p:cNvSpPr/>
              <p:nvPr/>
            </p:nvSpPr>
            <p:spPr>
              <a:xfrm>
                <a:off x="3882710" y="2340285"/>
                <a:ext cx="2990661" cy="40011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0ECB698-B223-435C-AFA9-A5B4BD9E3A04}"/>
                  </a:ext>
                </a:extLst>
              </p:cNvPr>
              <p:cNvSpPr/>
              <p:nvPr/>
            </p:nvSpPr>
            <p:spPr>
              <a:xfrm>
                <a:off x="3983355" y="2377908"/>
                <a:ext cx="2789370" cy="32486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907AF1F9-A356-4BD1-B628-D0657FCE49D8}"/>
                </a:ext>
              </a:extLst>
            </p:cNvPr>
            <p:cNvSpPr txBox="1"/>
            <p:nvPr/>
          </p:nvSpPr>
          <p:spPr bwMode="auto">
            <a:xfrm>
              <a:off x="7583967" y="1637062"/>
              <a:ext cx="1194558" cy="52322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r>
                <a:rPr lang="pt-BR" dirty="0"/>
                <a:t>97.671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26B0AB9A-8B4B-4475-A375-A724A4AC92F2}"/>
                </a:ext>
              </a:extLst>
            </p:cNvPr>
            <p:cNvSpPr txBox="1"/>
            <p:nvPr/>
          </p:nvSpPr>
          <p:spPr bwMode="auto">
            <a:xfrm>
              <a:off x="9858585" y="1944903"/>
              <a:ext cx="2241976" cy="101566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500" b="1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</a:rPr>
                <a:t>SELECIONOU-SE</a:t>
              </a:r>
            </a:p>
            <a:p>
              <a:r>
                <a:rPr lang="pt-BR" sz="1500" b="1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</a:rPr>
                <a:t>motor, motriz, indústria, metalúrgica, injetora, torno, usinagem, etc...</a:t>
              </a: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96779E6-CC8B-4125-B6A2-47FE57D65BDA}"/>
              </a:ext>
            </a:extLst>
          </p:cNvPr>
          <p:cNvSpPr txBox="1"/>
          <p:nvPr/>
        </p:nvSpPr>
        <p:spPr bwMode="auto">
          <a:xfrm>
            <a:off x="7580511" y="2324485"/>
            <a:ext cx="1194558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30.782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EE1A708-5F3E-4F5D-8BEE-4B5783ADBF38}"/>
              </a:ext>
            </a:extLst>
          </p:cNvPr>
          <p:cNvGrpSpPr/>
          <p:nvPr/>
        </p:nvGrpSpPr>
        <p:grpSpPr>
          <a:xfrm>
            <a:off x="7237755" y="2998737"/>
            <a:ext cx="5941738" cy="1017454"/>
            <a:chOff x="7237755" y="2998737"/>
            <a:chExt cx="5941738" cy="1017454"/>
          </a:xfrm>
        </p:grpSpPr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BD43A5E4-8968-416A-A528-A8DBD16BAA57}"/>
                </a:ext>
              </a:extLst>
            </p:cNvPr>
            <p:cNvSpPr/>
            <p:nvPr/>
          </p:nvSpPr>
          <p:spPr>
            <a:xfrm flipH="1">
              <a:off x="7237755" y="3001433"/>
              <a:ext cx="1857010" cy="1014758"/>
            </a:xfrm>
            <a:custGeom>
              <a:avLst/>
              <a:gdLst>
                <a:gd name="connsiteX0" fmla="*/ 1857010 w 1857010"/>
                <a:gd name="connsiteY0" fmla="*/ 0 h 1014758"/>
                <a:gd name="connsiteX1" fmla="*/ 0 w 1857010"/>
                <a:gd name="connsiteY1" fmla="*/ 0 h 1014758"/>
                <a:gd name="connsiteX2" fmla="*/ 28367 w 1857010"/>
                <a:gd name="connsiteY2" fmla="*/ 67379 h 1014758"/>
                <a:gd name="connsiteX3" fmla="*/ 312804 w 1857010"/>
                <a:gd name="connsiteY3" fmla="*/ 901575 h 1014758"/>
                <a:gd name="connsiteX4" fmla="*/ 344015 w 1857010"/>
                <a:gd name="connsiteY4" fmla="*/ 1014758 h 1014758"/>
                <a:gd name="connsiteX5" fmla="*/ 1512994 w 1857010"/>
                <a:gd name="connsiteY5" fmla="*/ 1014758 h 1014758"/>
                <a:gd name="connsiteX6" fmla="*/ 1544205 w 1857010"/>
                <a:gd name="connsiteY6" fmla="*/ 901575 h 1014758"/>
                <a:gd name="connsiteX7" fmla="*/ 1828643 w 1857010"/>
                <a:gd name="connsiteY7" fmla="*/ 67379 h 1014758"/>
                <a:gd name="connsiteX8" fmla="*/ 1857010 w 1857010"/>
                <a:gd name="connsiteY8" fmla="*/ 0 h 101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010" h="1014758">
                  <a:moveTo>
                    <a:pt x="1857010" y="0"/>
                  </a:moveTo>
                  <a:lnTo>
                    <a:pt x="0" y="0"/>
                  </a:lnTo>
                  <a:lnTo>
                    <a:pt x="28367" y="67379"/>
                  </a:lnTo>
                  <a:cubicBezTo>
                    <a:pt x="130911" y="324164"/>
                    <a:pt x="225724" y="602230"/>
                    <a:pt x="312804" y="901575"/>
                  </a:cubicBezTo>
                  <a:lnTo>
                    <a:pt x="344015" y="1014758"/>
                  </a:lnTo>
                  <a:lnTo>
                    <a:pt x="1512994" y="1014758"/>
                  </a:lnTo>
                  <a:lnTo>
                    <a:pt x="1544205" y="901575"/>
                  </a:lnTo>
                  <a:cubicBezTo>
                    <a:pt x="1631286" y="602230"/>
                    <a:pt x="1726099" y="324164"/>
                    <a:pt x="1828643" y="67379"/>
                  </a:cubicBezTo>
                  <a:lnTo>
                    <a:pt x="1857010" y="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6FE31B90-D6ED-4B95-94FD-933DD9BE2EAA}"/>
                </a:ext>
              </a:extLst>
            </p:cNvPr>
            <p:cNvSpPr/>
            <p:nvPr/>
          </p:nvSpPr>
          <p:spPr>
            <a:xfrm flipH="1">
              <a:off x="8655619" y="3000604"/>
              <a:ext cx="4523874" cy="1014759"/>
            </a:xfrm>
            <a:custGeom>
              <a:avLst/>
              <a:gdLst>
                <a:gd name="connsiteX0" fmla="*/ 4523874 w 4523874"/>
                <a:gd name="connsiteY0" fmla="*/ 0 h 1014759"/>
                <a:gd name="connsiteX1" fmla="*/ 0 w 4523874"/>
                <a:gd name="connsiteY1" fmla="*/ 0 h 1014759"/>
                <a:gd name="connsiteX2" fmla="*/ 0 w 4523874"/>
                <a:gd name="connsiteY2" fmla="*/ 1014759 h 1014759"/>
                <a:gd name="connsiteX3" fmla="*/ 4094909 w 4523874"/>
                <a:gd name="connsiteY3" fmla="*/ 1014759 h 1014759"/>
                <a:gd name="connsiteX4" fmla="*/ 4063698 w 4523874"/>
                <a:gd name="connsiteY4" fmla="*/ 901576 h 1014759"/>
                <a:gd name="connsiteX5" fmla="*/ 3779261 w 4523874"/>
                <a:gd name="connsiteY5" fmla="*/ 67380 h 1014759"/>
                <a:gd name="connsiteX6" fmla="*/ 3750894 w 4523874"/>
                <a:gd name="connsiteY6" fmla="*/ 1 h 1014759"/>
                <a:gd name="connsiteX7" fmla="*/ 4523874 w 4523874"/>
                <a:gd name="connsiteY7" fmla="*/ 1 h 1014759"/>
                <a:gd name="connsiteX8" fmla="*/ 4523874 w 4523874"/>
                <a:gd name="connsiteY8" fmla="*/ 0 h 101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3874" h="1014759">
                  <a:moveTo>
                    <a:pt x="4523874" y="0"/>
                  </a:moveTo>
                  <a:lnTo>
                    <a:pt x="0" y="0"/>
                  </a:lnTo>
                  <a:lnTo>
                    <a:pt x="0" y="1014759"/>
                  </a:lnTo>
                  <a:lnTo>
                    <a:pt x="4094909" y="1014759"/>
                  </a:lnTo>
                  <a:lnTo>
                    <a:pt x="4063698" y="901576"/>
                  </a:lnTo>
                  <a:cubicBezTo>
                    <a:pt x="3976618" y="602231"/>
                    <a:pt x="3881805" y="324165"/>
                    <a:pt x="3779261" y="67380"/>
                  </a:cubicBezTo>
                  <a:lnTo>
                    <a:pt x="3750894" y="1"/>
                  </a:lnTo>
                  <a:lnTo>
                    <a:pt x="4523874" y="1"/>
                  </a:lnTo>
                  <a:lnTo>
                    <a:pt x="4523874" y="0"/>
                  </a:lnTo>
                  <a:close/>
                </a:path>
              </a:pathLst>
            </a:custGeom>
            <a:solidFill>
              <a:srgbClr val="DDB3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542E8D2A-B5E2-4C48-8DF6-9A7D363AE0FA}"/>
                </a:ext>
              </a:extLst>
            </p:cNvPr>
            <p:cNvSpPr txBox="1"/>
            <p:nvPr/>
          </p:nvSpPr>
          <p:spPr bwMode="auto">
            <a:xfrm>
              <a:off x="9441325" y="2998737"/>
              <a:ext cx="2025063" cy="101566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500" b="1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</a:rPr>
                <a:t>SELECIONOU-SE</a:t>
              </a:r>
            </a:p>
            <a:p>
              <a:r>
                <a:rPr lang="pt-BR" sz="1500" b="1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</a:rPr>
                <a:t>Filtro financiamentos anteriores a Legislação 2019 (IR3)</a:t>
              </a:r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D9B96150-6A30-45EB-83DC-F16C5ACBE50E}"/>
              </a:ext>
            </a:extLst>
          </p:cNvPr>
          <p:cNvSpPr txBox="1"/>
          <p:nvPr/>
        </p:nvSpPr>
        <p:spPr bwMode="auto">
          <a:xfrm>
            <a:off x="7660352" y="3248953"/>
            <a:ext cx="1011815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dirty="0"/>
              <a:t>6.728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BF44FB7-E199-4A74-BFEF-84A02E2E6E1E}"/>
              </a:ext>
            </a:extLst>
          </p:cNvPr>
          <p:cNvGrpSpPr/>
          <p:nvPr/>
        </p:nvGrpSpPr>
        <p:grpSpPr>
          <a:xfrm>
            <a:off x="7591699" y="4052192"/>
            <a:ext cx="5587795" cy="1036413"/>
            <a:chOff x="7591699" y="4052192"/>
            <a:chExt cx="5587795" cy="1036413"/>
          </a:xfrm>
        </p:grpSpPr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A3A5BE7F-56F7-4100-A39A-D3312B464C85}"/>
                </a:ext>
              </a:extLst>
            </p:cNvPr>
            <p:cNvSpPr/>
            <p:nvPr/>
          </p:nvSpPr>
          <p:spPr>
            <a:xfrm flipH="1">
              <a:off x="7591699" y="4052192"/>
              <a:ext cx="1149123" cy="1036413"/>
            </a:xfrm>
            <a:custGeom>
              <a:avLst/>
              <a:gdLst>
                <a:gd name="connsiteX0" fmla="*/ 1149123 w 1149123"/>
                <a:gd name="connsiteY0" fmla="*/ 0 h 1036413"/>
                <a:gd name="connsiteX1" fmla="*/ 0 w 1149123"/>
                <a:gd name="connsiteY1" fmla="*/ 0 h 1036413"/>
                <a:gd name="connsiteX2" fmla="*/ 43365 w 1149123"/>
                <a:gd name="connsiteY2" fmla="*/ 157256 h 1036413"/>
                <a:gd name="connsiteX3" fmla="*/ 207216 w 1149123"/>
                <a:gd name="connsiteY3" fmla="*/ 872184 h 1036413"/>
                <a:gd name="connsiteX4" fmla="*/ 236896 w 1149123"/>
                <a:gd name="connsiteY4" fmla="*/ 1036413 h 1036413"/>
                <a:gd name="connsiteX5" fmla="*/ 912228 w 1149123"/>
                <a:gd name="connsiteY5" fmla="*/ 1036413 h 1036413"/>
                <a:gd name="connsiteX6" fmla="*/ 941908 w 1149123"/>
                <a:gd name="connsiteY6" fmla="*/ 872184 h 1036413"/>
                <a:gd name="connsiteX7" fmla="*/ 1105758 w 1149123"/>
                <a:gd name="connsiteY7" fmla="*/ 157256 h 1036413"/>
                <a:gd name="connsiteX8" fmla="*/ 1149123 w 1149123"/>
                <a:gd name="connsiteY8" fmla="*/ 0 h 103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123" h="1036413">
                  <a:moveTo>
                    <a:pt x="1149123" y="0"/>
                  </a:moveTo>
                  <a:lnTo>
                    <a:pt x="0" y="0"/>
                  </a:lnTo>
                  <a:lnTo>
                    <a:pt x="43365" y="157256"/>
                  </a:lnTo>
                  <a:cubicBezTo>
                    <a:pt x="105785" y="396139"/>
                    <a:pt x="160401" y="634448"/>
                    <a:pt x="207216" y="872184"/>
                  </a:cubicBezTo>
                  <a:lnTo>
                    <a:pt x="236896" y="1036413"/>
                  </a:lnTo>
                  <a:lnTo>
                    <a:pt x="912228" y="1036413"/>
                  </a:lnTo>
                  <a:lnTo>
                    <a:pt x="941908" y="872184"/>
                  </a:lnTo>
                  <a:cubicBezTo>
                    <a:pt x="988722" y="634448"/>
                    <a:pt x="1043339" y="396139"/>
                    <a:pt x="1105758" y="157256"/>
                  </a:cubicBezTo>
                  <a:lnTo>
                    <a:pt x="1149123" y="0"/>
                  </a:lnTo>
                  <a:close/>
                </a:path>
              </a:pathLst>
            </a:custGeom>
            <a:gradFill>
              <a:gsLst>
                <a:gs pos="0">
                  <a:schemeClr val="accent6">
                    <a:lumMod val="75000"/>
                    <a:alpha val="81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D027BCF0-69EA-4A4E-B952-3719C42FADA2}"/>
                </a:ext>
              </a:extLst>
            </p:cNvPr>
            <p:cNvSpPr/>
            <p:nvPr/>
          </p:nvSpPr>
          <p:spPr>
            <a:xfrm flipH="1">
              <a:off x="8837761" y="4052192"/>
              <a:ext cx="4341733" cy="1035585"/>
            </a:xfrm>
            <a:custGeom>
              <a:avLst/>
              <a:gdLst>
                <a:gd name="connsiteX0" fmla="*/ 4105066 w 4341733"/>
                <a:gd name="connsiteY0" fmla="*/ 0 h 1035585"/>
                <a:gd name="connsiteX1" fmla="*/ 0 w 4341733"/>
                <a:gd name="connsiteY1" fmla="*/ 0 h 1035585"/>
                <a:gd name="connsiteX2" fmla="*/ 0 w 4341733"/>
                <a:gd name="connsiteY2" fmla="*/ 1035585 h 1035585"/>
                <a:gd name="connsiteX3" fmla="*/ 4341733 w 4341733"/>
                <a:gd name="connsiteY3" fmla="*/ 1035585 h 1035585"/>
                <a:gd name="connsiteX4" fmla="*/ 4312053 w 4341733"/>
                <a:gd name="connsiteY4" fmla="*/ 871356 h 1035585"/>
                <a:gd name="connsiteX5" fmla="*/ 4148202 w 4341733"/>
                <a:gd name="connsiteY5" fmla="*/ 156428 h 1035585"/>
                <a:gd name="connsiteX6" fmla="*/ 4105066 w 4341733"/>
                <a:gd name="connsiteY6" fmla="*/ 0 h 103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41733" h="1035585">
                  <a:moveTo>
                    <a:pt x="4105066" y="0"/>
                  </a:moveTo>
                  <a:lnTo>
                    <a:pt x="0" y="0"/>
                  </a:lnTo>
                  <a:lnTo>
                    <a:pt x="0" y="1035585"/>
                  </a:lnTo>
                  <a:lnTo>
                    <a:pt x="4341733" y="1035585"/>
                  </a:lnTo>
                  <a:lnTo>
                    <a:pt x="4312053" y="871356"/>
                  </a:lnTo>
                  <a:cubicBezTo>
                    <a:pt x="4265238" y="633620"/>
                    <a:pt x="4210622" y="395311"/>
                    <a:pt x="4148202" y="156428"/>
                  </a:cubicBezTo>
                  <a:lnTo>
                    <a:pt x="4105066" y="0"/>
                  </a:lnTo>
                  <a:close/>
                </a:path>
              </a:pathLst>
            </a:custGeom>
            <a:solidFill>
              <a:srgbClr val="A5C3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9FD60B28-00F3-464B-B437-2C2D4B6AB04B}"/>
                </a:ext>
              </a:extLst>
            </p:cNvPr>
            <p:cNvSpPr txBox="1"/>
            <p:nvPr/>
          </p:nvSpPr>
          <p:spPr bwMode="auto">
            <a:xfrm>
              <a:off x="9032965" y="4295029"/>
              <a:ext cx="2072570" cy="5539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500" b="1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</a:rPr>
                <a:t>REMOVEU-SE</a:t>
              </a:r>
            </a:p>
            <a:p>
              <a:r>
                <a:rPr lang="pt-BR" sz="1500" b="1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</a:rPr>
                <a:t>Motores a combustão</a:t>
              </a:r>
            </a:p>
          </p:txBody>
        </p: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5DEFD3DF-6DC6-45B3-84DD-8789069C3CAF}"/>
              </a:ext>
            </a:extLst>
          </p:cNvPr>
          <p:cNvSpPr txBox="1"/>
          <p:nvPr/>
        </p:nvSpPr>
        <p:spPr bwMode="auto">
          <a:xfrm>
            <a:off x="7684095" y="4285770"/>
            <a:ext cx="1011815" cy="5232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dirty="0"/>
              <a:t>5.581</a:t>
            </a:r>
          </a:p>
        </p:txBody>
      </p:sp>
    </p:spTree>
    <p:extLst>
      <p:ext uri="{BB962C8B-B14F-4D97-AF65-F5344CB8AC3E}">
        <p14:creationId xmlns:p14="http://schemas.microsoft.com/office/powerpoint/2010/main" val="348708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7" grpId="1" animBg="1"/>
      <p:bldP spid="36" grpId="0" animBg="1"/>
      <p:bldP spid="42" grpId="0"/>
      <p:bldP spid="44" grpId="0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075E2934-1140-4B23-9FE6-4D96EA4E2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07" y="61110"/>
            <a:ext cx="236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Metodologia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45315E1-6B55-4644-A28C-8C0FC0D53F5F}"/>
              </a:ext>
            </a:extLst>
          </p:cNvPr>
          <p:cNvSpPr/>
          <p:nvPr/>
        </p:nvSpPr>
        <p:spPr>
          <a:xfrm>
            <a:off x="543338" y="495657"/>
            <a:ext cx="274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Análise exploratória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05D4BED-77E4-45B4-B8EA-95D643E63696}"/>
              </a:ext>
            </a:extLst>
          </p:cNvPr>
          <p:cNvSpPr txBox="1"/>
          <p:nvPr/>
        </p:nvSpPr>
        <p:spPr bwMode="auto">
          <a:xfrm>
            <a:off x="2031203" y="4329221"/>
            <a:ext cx="217065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Código do produto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BC2FD1F-AE86-4012-8014-A4E3404DB202}"/>
              </a:ext>
            </a:extLst>
          </p:cNvPr>
          <p:cNvSpPr txBox="1"/>
          <p:nvPr/>
        </p:nvSpPr>
        <p:spPr bwMode="auto">
          <a:xfrm>
            <a:off x="7858937" y="4329221"/>
            <a:ext cx="21303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Código do produto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724A0E0-24E6-496E-A61E-4587F4CA6232}"/>
              </a:ext>
            </a:extLst>
          </p:cNvPr>
          <p:cNvSpPr txBox="1"/>
          <p:nvPr/>
        </p:nvSpPr>
        <p:spPr bwMode="auto">
          <a:xfrm rot="16200000">
            <a:off x="-740603" y="2463467"/>
            <a:ext cx="25678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Número de Operações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F30DADC-F563-4CA2-9EBF-7728D372D692}"/>
              </a:ext>
            </a:extLst>
          </p:cNvPr>
          <p:cNvSpPr txBox="1"/>
          <p:nvPr/>
        </p:nvSpPr>
        <p:spPr bwMode="auto">
          <a:xfrm rot="16200000">
            <a:off x="5402609" y="2572651"/>
            <a:ext cx="195303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Valor Financiado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904A8F3-1910-4C5E-B9DA-C3EABDB5A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04" y="5017165"/>
            <a:ext cx="5170278" cy="167505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EF7B242-CE9F-4246-8415-EB42BB936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441" y="5017165"/>
            <a:ext cx="5179889" cy="167505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BCF3CB2C-83F2-4B5C-AC07-641F2E0BC560}"/>
              </a:ext>
            </a:extLst>
          </p:cNvPr>
          <p:cNvCxnSpPr/>
          <p:nvPr/>
        </p:nvCxnSpPr>
        <p:spPr>
          <a:xfrm>
            <a:off x="5209677" y="5017165"/>
            <a:ext cx="0" cy="1395663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A5F74764-08CD-43F8-8BFA-0026F504543F}"/>
              </a:ext>
            </a:extLst>
          </p:cNvPr>
          <p:cNvCxnSpPr/>
          <p:nvPr/>
        </p:nvCxnSpPr>
        <p:spPr>
          <a:xfrm>
            <a:off x="10967350" y="5029197"/>
            <a:ext cx="0" cy="1395663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Imagem 26">
            <a:extLst>
              <a:ext uri="{FF2B5EF4-FFF2-40B4-BE49-F238E27FC236}">
                <a16:creationId xmlns:a16="http://schemas.microsoft.com/office/drawing/2014/main" id="{1CAEBE8B-257A-4B3E-A8E7-7589D6C27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04" y="1089182"/>
            <a:ext cx="5170278" cy="330236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F4162BC5-0017-4308-95A8-39AD147F710C}"/>
              </a:ext>
            </a:extLst>
          </p:cNvPr>
          <p:cNvSpPr txBox="1"/>
          <p:nvPr/>
        </p:nvSpPr>
        <p:spPr bwMode="auto">
          <a:xfrm>
            <a:off x="4241702" y="1211091"/>
            <a:ext cx="1532471" cy="830997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5.581</a:t>
            </a:r>
          </a:p>
          <a:p>
            <a:pPr algn="ctr"/>
            <a:r>
              <a:rPr lang="pt-BR" sz="12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Número de Contratos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31F86BD-3B63-46DB-B06A-D052A7AF5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663" y="1088518"/>
            <a:ext cx="5160668" cy="330300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8954482A-D4F7-4C65-8BE0-F23DE2970EC2}"/>
              </a:ext>
            </a:extLst>
          </p:cNvPr>
          <p:cNvSpPr txBox="1"/>
          <p:nvPr/>
        </p:nvSpPr>
        <p:spPr bwMode="auto">
          <a:xfrm>
            <a:off x="9987155" y="1211091"/>
            <a:ext cx="1597819" cy="830997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3 Bi</a:t>
            </a:r>
          </a:p>
          <a:p>
            <a:pPr algn="ctr"/>
            <a:r>
              <a:rPr lang="pt-BR" sz="12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Valor Financiado</a:t>
            </a:r>
          </a:p>
        </p:txBody>
      </p:sp>
      <p:pic>
        <p:nvPicPr>
          <p:cNvPr id="32" name="Picture 2" descr="Ver a imagem de origem">
            <a:extLst>
              <a:ext uri="{FF2B5EF4-FFF2-40B4-BE49-F238E27FC236}">
                <a16:creationId xmlns:a16="http://schemas.microsoft.com/office/drawing/2014/main" id="{C2B77C7A-EDAF-41CA-ABFD-5940D5CC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31" y="3253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95CDED21-16EA-47A2-981A-145BE0EDF6BB}"/>
              </a:ext>
            </a:extLst>
          </p:cNvPr>
          <p:cNvSpPr txBox="1"/>
          <p:nvPr/>
        </p:nvSpPr>
        <p:spPr bwMode="auto">
          <a:xfrm rot="16200000">
            <a:off x="-269829" y="5685414"/>
            <a:ext cx="167505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Núm. Operações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141052A-3EB2-41D1-B3FE-CC3E1976D445}"/>
              </a:ext>
            </a:extLst>
          </p:cNvPr>
          <p:cNvSpPr txBox="1"/>
          <p:nvPr/>
        </p:nvSpPr>
        <p:spPr bwMode="auto">
          <a:xfrm rot="16200000">
            <a:off x="5517858" y="5685415"/>
            <a:ext cx="167505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Núm. Operações</a:t>
            </a:r>
          </a:p>
        </p:txBody>
      </p:sp>
    </p:spTree>
    <p:extLst>
      <p:ext uri="{BB962C8B-B14F-4D97-AF65-F5344CB8AC3E}">
        <p14:creationId xmlns:p14="http://schemas.microsoft.com/office/powerpoint/2010/main" val="1632416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er a imagem de origem">
            <a:extLst>
              <a:ext uri="{FF2B5EF4-FFF2-40B4-BE49-F238E27FC236}">
                <a16:creationId xmlns:a16="http://schemas.microsoft.com/office/drawing/2014/main" id="{A8EB0D78-13CE-4AC6-8AEE-0CE1364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31" y="3253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075E2934-1140-4B23-9FE6-4D96EA4E2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07" y="61110"/>
            <a:ext cx="236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Metodologia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45315E1-6B55-4644-A28C-8C0FC0D53F5F}"/>
              </a:ext>
            </a:extLst>
          </p:cNvPr>
          <p:cNvSpPr/>
          <p:nvPr/>
        </p:nvSpPr>
        <p:spPr>
          <a:xfrm>
            <a:off x="543338" y="495657"/>
            <a:ext cx="2574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Perfil do associado</a:t>
            </a:r>
          </a:p>
        </p:txBody>
      </p: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35A0EAE1-161D-4AAD-8474-BFE4D3696354}"/>
              </a:ext>
            </a:extLst>
          </p:cNvPr>
          <p:cNvGrpSpPr/>
          <p:nvPr/>
        </p:nvGrpSpPr>
        <p:grpSpPr>
          <a:xfrm>
            <a:off x="3830962" y="1474791"/>
            <a:ext cx="4440559" cy="4433912"/>
            <a:chOff x="3830962" y="1474791"/>
            <a:chExt cx="4440559" cy="4433912"/>
          </a:xfrm>
        </p:grpSpPr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2294763A-2C4C-4CA9-9C47-6D0A9B039984}"/>
                </a:ext>
              </a:extLst>
            </p:cNvPr>
            <p:cNvSpPr/>
            <p:nvPr/>
          </p:nvSpPr>
          <p:spPr>
            <a:xfrm>
              <a:off x="6045123" y="2028512"/>
              <a:ext cx="1403633" cy="1343674"/>
            </a:xfrm>
            <a:custGeom>
              <a:avLst/>
              <a:gdLst>
                <a:gd name="connsiteX0" fmla="*/ 0 w 1403633"/>
                <a:gd name="connsiteY0" fmla="*/ 0 h 1343674"/>
                <a:gd name="connsiteX1" fmla="*/ 138709 w 1403633"/>
                <a:gd name="connsiteY1" fmla="*/ 7005 h 1343674"/>
                <a:gd name="connsiteX2" fmla="*/ 1402221 w 1403633"/>
                <a:gd name="connsiteY2" fmla="*/ 1149360 h 1343674"/>
                <a:gd name="connsiteX3" fmla="*/ 1403633 w 1403633"/>
                <a:gd name="connsiteY3" fmla="*/ 1158608 h 1343674"/>
                <a:gd name="connsiteX4" fmla="*/ 704360 w 1403633"/>
                <a:gd name="connsiteY4" fmla="*/ 1343674 h 1343674"/>
                <a:gd name="connsiteX5" fmla="*/ 696849 w 1403633"/>
                <a:gd name="connsiteY5" fmla="*/ 1294465 h 1343674"/>
                <a:gd name="connsiteX6" fmla="*/ 65093 w 1403633"/>
                <a:gd name="connsiteY6" fmla="*/ 723287 h 1343674"/>
                <a:gd name="connsiteX7" fmla="*/ 32244 w 1403633"/>
                <a:gd name="connsiteY7" fmla="*/ 721629 h 1343674"/>
                <a:gd name="connsiteX8" fmla="*/ 0 w 1403633"/>
                <a:gd name="connsiteY8" fmla="*/ 0 h 134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3633" h="1343674">
                  <a:moveTo>
                    <a:pt x="0" y="0"/>
                  </a:moveTo>
                  <a:lnTo>
                    <a:pt x="138709" y="7005"/>
                  </a:lnTo>
                  <a:cubicBezTo>
                    <a:pt x="768020" y="70915"/>
                    <a:pt x="1277538" y="540046"/>
                    <a:pt x="1402221" y="1149360"/>
                  </a:cubicBezTo>
                  <a:lnTo>
                    <a:pt x="1403633" y="1158608"/>
                  </a:lnTo>
                  <a:lnTo>
                    <a:pt x="704360" y="1343674"/>
                  </a:lnTo>
                  <a:lnTo>
                    <a:pt x="696849" y="1294465"/>
                  </a:lnTo>
                  <a:cubicBezTo>
                    <a:pt x="634508" y="989808"/>
                    <a:pt x="379749" y="755242"/>
                    <a:pt x="65093" y="723287"/>
                  </a:cubicBezTo>
                  <a:lnTo>
                    <a:pt x="32244" y="721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3" name="Círculo: Oco 22">
              <a:extLst>
                <a:ext uri="{FF2B5EF4-FFF2-40B4-BE49-F238E27FC236}">
                  <a16:creationId xmlns:a16="http://schemas.microsoft.com/office/drawing/2014/main" id="{FCECD8A9-8163-441E-A3A3-957A3596AA69}"/>
                </a:ext>
              </a:extLst>
            </p:cNvPr>
            <p:cNvSpPr/>
            <p:nvPr/>
          </p:nvSpPr>
          <p:spPr>
            <a:xfrm>
              <a:off x="5424758" y="2845401"/>
              <a:ext cx="1242897" cy="1242000"/>
            </a:xfrm>
            <a:prstGeom prst="donut">
              <a:avLst>
                <a:gd name="adj" fmla="val 448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B4503E7-C369-4CA4-90E8-B597109E94B0}"/>
                </a:ext>
              </a:extLst>
            </p:cNvPr>
            <p:cNvSpPr/>
            <p:nvPr/>
          </p:nvSpPr>
          <p:spPr>
            <a:xfrm>
              <a:off x="5542206" y="2962401"/>
              <a:ext cx="1008000" cy="10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7" name="Agrupar 176">
              <a:extLst>
                <a:ext uri="{FF2B5EF4-FFF2-40B4-BE49-F238E27FC236}">
                  <a16:creationId xmlns:a16="http://schemas.microsoft.com/office/drawing/2014/main" id="{D91569D8-67AF-4FEA-A2F0-FCD594D19A37}"/>
                </a:ext>
              </a:extLst>
            </p:cNvPr>
            <p:cNvGrpSpPr/>
            <p:nvPr/>
          </p:nvGrpSpPr>
          <p:grpSpPr>
            <a:xfrm>
              <a:off x="6908835" y="1474791"/>
              <a:ext cx="834200" cy="899526"/>
              <a:chOff x="6908835" y="1474791"/>
              <a:chExt cx="834200" cy="899526"/>
            </a:xfrm>
            <a:solidFill>
              <a:schemeClr val="bg1">
                <a:lumMod val="50000"/>
              </a:schemeClr>
            </a:solidFill>
          </p:grpSpPr>
          <p:cxnSp>
            <p:nvCxnSpPr>
              <p:cNvPr id="137" name="Conexão reta 136">
                <a:extLst>
                  <a:ext uri="{FF2B5EF4-FFF2-40B4-BE49-F238E27FC236}">
                    <a16:creationId xmlns:a16="http://schemas.microsoft.com/office/drawing/2014/main" id="{206F6141-0B2D-4850-9704-7B7089400AAC}"/>
                  </a:ext>
                </a:extLst>
              </p:cNvPr>
              <p:cNvCxnSpPr>
                <a:cxnSpLocks/>
                <a:stCxn id="138" idx="4"/>
              </p:cNvCxnSpPr>
              <p:nvPr/>
            </p:nvCxnSpPr>
            <p:spPr>
              <a:xfrm flipH="1">
                <a:off x="6908835" y="2041489"/>
                <a:ext cx="295553" cy="332828"/>
              </a:xfrm>
              <a:prstGeom prst="line">
                <a:avLst/>
              </a:prstGeom>
              <a:grp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0" name="Agrupar 139">
                <a:extLst>
                  <a:ext uri="{FF2B5EF4-FFF2-40B4-BE49-F238E27FC236}">
                    <a16:creationId xmlns:a16="http://schemas.microsoft.com/office/drawing/2014/main" id="{AB47CEB5-AB30-4C6B-A859-6C8D12B1D008}"/>
                  </a:ext>
                </a:extLst>
              </p:cNvPr>
              <p:cNvGrpSpPr/>
              <p:nvPr/>
            </p:nvGrpSpPr>
            <p:grpSpPr>
              <a:xfrm rot="2489410">
                <a:off x="7095035" y="1474791"/>
                <a:ext cx="648000" cy="648000"/>
                <a:chOff x="7868652" y="1179094"/>
                <a:chExt cx="648000" cy="648000"/>
              </a:xfrm>
              <a:grpFill/>
            </p:grpSpPr>
            <p:sp>
              <p:nvSpPr>
                <p:cNvPr id="138" name="Círculo: Oco 137">
                  <a:extLst>
                    <a:ext uri="{FF2B5EF4-FFF2-40B4-BE49-F238E27FC236}">
                      <a16:creationId xmlns:a16="http://schemas.microsoft.com/office/drawing/2014/main" id="{CD1FFE1E-EA95-451A-97D2-81696BCB5CCE}"/>
                    </a:ext>
                  </a:extLst>
                </p:cNvPr>
                <p:cNvSpPr/>
                <p:nvPr/>
              </p:nvSpPr>
              <p:spPr>
                <a:xfrm>
                  <a:off x="7868652" y="1179094"/>
                  <a:ext cx="648000" cy="648000"/>
                </a:xfrm>
                <a:prstGeom prst="donut">
                  <a:avLst>
                    <a:gd name="adj" fmla="val 69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Círculo: Oco 138">
                  <a:extLst>
                    <a:ext uri="{FF2B5EF4-FFF2-40B4-BE49-F238E27FC236}">
                      <a16:creationId xmlns:a16="http://schemas.microsoft.com/office/drawing/2014/main" id="{813637CD-FF32-4389-BB31-77E72001142A}"/>
                    </a:ext>
                  </a:extLst>
                </p:cNvPr>
                <p:cNvSpPr/>
                <p:nvPr/>
              </p:nvSpPr>
              <p:spPr>
                <a:xfrm>
                  <a:off x="7967652" y="1278094"/>
                  <a:ext cx="450000" cy="450000"/>
                </a:xfrm>
                <a:prstGeom prst="donut">
                  <a:avLst>
                    <a:gd name="adj" fmla="val 69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81" name="Agrupar 180">
              <a:extLst>
                <a:ext uri="{FF2B5EF4-FFF2-40B4-BE49-F238E27FC236}">
                  <a16:creationId xmlns:a16="http://schemas.microsoft.com/office/drawing/2014/main" id="{0D8E861B-D154-4244-A79F-FB16D117FEFD}"/>
                </a:ext>
              </a:extLst>
            </p:cNvPr>
            <p:cNvGrpSpPr/>
            <p:nvPr/>
          </p:nvGrpSpPr>
          <p:grpSpPr>
            <a:xfrm>
              <a:off x="3830962" y="4087401"/>
              <a:ext cx="895246" cy="677901"/>
              <a:chOff x="3830962" y="4087401"/>
              <a:chExt cx="895246" cy="677901"/>
            </a:xfrm>
          </p:grpSpPr>
          <p:cxnSp>
            <p:nvCxnSpPr>
              <p:cNvPr id="143" name="Conexão reta 142">
                <a:extLst>
                  <a:ext uri="{FF2B5EF4-FFF2-40B4-BE49-F238E27FC236}">
                    <a16:creationId xmlns:a16="http://schemas.microsoft.com/office/drawing/2014/main" id="{862A2FBE-3C9A-4FBD-83F6-C267E1D690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33646" y="4087401"/>
                <a:ext cx="292562" cy="18864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Agrupar 143">
                <a:extLst>
                  <a:ext uri="{FF2B5EF4-FFF2-40B4-BE49-F238E27FC236}">
                    <a16:creationId xmlns:a16="http://schemas.microsoft.com/office/drawing/2014/main" id="{32E9EB9D-C36A-45C8-8E6B-C40F851D679C}"/>
                  </a:ext>
                </a:extLst>
              </p:cNvPr>
              <p:cNvGrpSpPr/>
              <p:nvPr/>
            </p:nvGrpSpPr>
            <p:grpSpPr>
              <a:xfrm rot="14359910">
                <a:off x="3830962" y="4117302"/>
                <a:ext cx="648000" cy="648000"/>
                <a:chOff x="7868652" y="1179094"/>
                <a:chExt cx="648000" cy="64800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45" name="Círculo: Oco 144">
                  <a:extLst>
                    <a:ext uri="{FF2B5EF4-FFF2-40B4-BE49-F238E27FC236}">
                      <a16:creationId xmlns:a16="http://schemas.microsoft.com/office/drawing/2014/main" id="{FBCCDFE2-ABC5-495F-878F-5535BEA19E6F}"/>
                    </a:ext>
                  </a:extLst>
                </p:cNvPr>
                <p:cNvSpPr/>
                <p:nvPr/>
              </p:nvSpPr>
              <p:spPr>
                <a:xfrm>
                  <a:off x="7868652" y="1179094"/>
                  <a:ext cx="648000" cy="648000"/>
                </a:xfrm>
                <a:prstGeom prst="donut">
                  <a:avLst>
                    <a:gd name="adj" fmla="val 69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Círculo: Oco 145">
                  <a:extLst>
                    <a:ext uri="{FF2B5EF4-FFF2-40B4-BE49-F238E27FC236}">
                      <a16:creationId xmlns:a16="http://schemas.microsoft.com/office/drawing/2014/main" id="{A84A1FF9-28CC-48CE-9AE4-FA4A4B0F9787}"/>
                    </a:ext>
                  </a:extLst>
                </p:cNvPr>
                <p:cNvSpPr/>
                <p:nvPr/>
              </p:nvSpPr>
              <p:spPr>
                <a:xfrm>
                  <a:off x="7967652" y="1278094"/>
                  <a:ext cx="450000" cy="450000"/>
                </a:xfrm>
                <a:prstGeom prst="donut">
                  <a:avLst>
                    <a:gd name="adj" fmla="val 69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69" name="Agrupar 168">
              <a:extLst>
                <a:ext uri="{FF2B5EF4-FFF2-40B4-BE49-F238E27FC236}">
                  <a16:creationId xmlns:a16="http://schemas.microsoft.com/office/drawing/2014/main" id="{4B4ECB14-58CB-42D4-8537-F4418C7B59D9}"/>
                </a:ext>
              </a:extLst>
            </p:cNvPr>
            <p:cNvGrpSpPr/>
            <p:nvPr/>
          </p:nvGrpSpPr>
          <p:grpSpPr>
            <a:xfrm>
              <a:off x="7339263" y="4114800"/>
              <a:ext cx="932258" cy="653057"/>
              <a:chOff x="7339263" y="4114800"/>
              <a:chExt cx="932258" cy="653057"/>
            </a:xfrm>
          </p:grpSpPr>
          <p:cxnSp>
            <p:nvCxnSpPr>
              <p:cNvPr id="148" name="Conexão reta 147">
                <a:extLst>
                  <a:ext uri="{FF2B5EF4-FFF2-40B4-BE49-F238E27FC236}">
                    <a16:creationId xmlns:a16="http://schemas.microsoft.com/office/drawing/2014/main" id="{CAB2F8DA-9E20-4D8F-9746-33DAA94C56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39263" y="4114800"/>
                <a:ext cx="326068" cy="169857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Agrupar 148">
                <a:extLst>
                  <a:ext uri="{FF2B5EF4-FFF2-40B4-BE49-F238E27FC236}">
                    <a16:creationId xmlns:a16="http://schemas.microsoft.com/office/drawing/2014/main" id="{5CE8AE80-84AA-407F-B00C-1BA3826DCEEF}"/>
                  </a:ext>
                </a:extLst>
              </p:cNvPr>
              <p:cNvGrpSpPr/>
              <p:nvPr/>
            </p:nvGrpSpPr>
            <p:grpSpPr>
              <a:xfrm rot="7165797">
                <a:off x="7623521" y="4119857"/>
                <a:ext cx="648000" cy="648000"/>
                <a:chOff x="7868652" y="1179094"/>
                <a:chExt cx="648000" cy="64800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50" name="Círculo: Oco 149">
                  <a:extLst>
                    <a:ext uri="{FF2B5EF4-FFF2-40B4-BE49-F238E27FC236}">
                      <a16:creationId xmlns:a16="http://schemas.microsoft.com/office/drawing/2014/main" id="{48974395-5C7C-43BA-8950-2BC08EDFCB49}"/>
                    </a:ext>
                  </a:extLst>
                </p:cNvPr>
                <p:cNvSpPr/>
                <p:nvPr/>
              </p:nvSpPr>
              <p:spPr>
                <a:xfrm>
                  <a:off x="7868652" y="1179094"/>
                  <a:ext cx="648000" cy="648000"/>
                </a:xfrm>
                <a:prstGeom prst="donut">
                  <a:avLst>
                    <a:gd name="adj" fmla="val 69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Círculo: Oco 150">
                  <a:extLst>
                    <a:ext uri="{FF2B5EF4-FFF2-40B4-BE49-F238E27FC236}">
                      <a16:creationId xmlns:a16="http://schemas.microsoft.com/office/drawing/2014/main" id="{6E58FAF0-992E-4EA7-96D4-49B9A9B6D8B8}"/>
                    </a:ext>
                  </a:extLst>
                </p:cNvPr>
                <p:cNvSpPr/>
                <p:nvPr/>
              </p:nvSpPr>
              <p:spPr>
                <a:xfrm>
                  <a:off x="7967652" y="1278094"/>
                  <a:ext cx="450000" cy="450000"/>
                </a:xfrm>
                <a:prstGeom prst="donut">
                  <a:avLst>
                    <a:gd name="adj" fmla="val 69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84" name="Agrupar 183">
              <a:extLst>
                <a:ext uri="{FF2B5EF4-FFF2-40B4-BE49-F238E27FC236}">
                  <a16:creationId xmlns:a16="http://schemas.microsoft.com/office/drawing/2014/main" id="{64CEBE0A-2F4E-4FB5-BE31-7B9365B4A9BA}"/>
                </a:ext>
              </a:extLst>
            </p:cNvPr>
            <p:cNvGrpSpPr/>
            <p:nvPr/>
          </p:nvGrpSpPr>
          <p:grpSpPr>
            <a:xfrm>
              <a:off x="5721123" y="4908082"/>
              <a:ext cx="648000" cy="1000621"/>
              <a:chOff x="5721123" y="4908082"/>
              <a:chExt cx="648000" cy="1000621"/>
            </a:xfrm>
          </p:grpSpPr>
          <p:cxnSp>
            <p:nvCxnSpPr>
              <p:cNvPr id="158" name="Conexão reta 157">
                <a:extLst>
                  <a:ext uri="{FF2B5EF4-FFF2-40B4-BE49-F238E27FC236}">
                    <a16:creationId xmlns:a16="http://schemas.microsoft.com/office/drawing/2014/main" id="{653FB882-D7FE-485C-B216-C8D7EEA4539F}"/>
                  </a:ext>
                </a:extLst>
              </p:cNvPr>
              <p:cNvCxnSpPr>
                <a:cxnSpLocks/>
                <a:stCxn id="160" idx="4"/>
                <a:endCxn id="117" idx="3"/>
              </p:cNvCxnSpPr>
              <p:nvPr/>
            </p:nvCxnSpPr>
            <p:spPr>
              <a:xfrm flipH="1" flipV="1">
                <a:off x="6036599" y="4908082"/>
                <a:ext cx="8524" cy="35262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9" name="Agrupar 158">
                <a:extLst>
                  <a:ext uri="{FF2B5EF4-FFF2-40B4-BE49-F238E27FC236}">
                    <a16:creationId xmlns:a16="http://schemas.microsoft.com/office/drawing/2014/main" id="{D9913193-505A-49E6-B259-FF649377BD7F}"/>
                  </a:ext>
                </a:extLst>
              </p:cNvPr>
              <p:cNvGrpSpPr/>
              <p:nvPr/>
            </p:nvGrpSpPr>
            <p:grpSpPr>
              <a:xfrm rot="10800000">
                <a:off x="5721123" y="5260703"/>
                <a:ext cx="648000" cy="648000"/>
                <a:chOff x="7868652" y="1179094"/>
                <a:chExt cx="648000" cy="64800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60" name="Círculo: Oco 159">
                  <a:extLst>
                    <a:ext uri="{FF2B5EF4-FFF2-40B4-BE49-F238E27FC236}">
                      <a16:creationId xmlns:a16="http://schemas.microsoft.com/office/drawing/2014/main" id="{F97BE402-EF18-4883-A566-C71A7B1A604B}"/>
                    </a:ext>
                  </a:extLst>
                </p:cNvPr>
                <p:cNvSpPr/>
                <p:nvPr/>
              </p:nvSpPr>
              <p:spPr>
                <a:xfrm>
                  <a:off x="7868652" y="1179094"/>
                  <a:ext cx="648000" cy="648000"/>
                </a:xfrm>
                <a:prstGeom prst="donut">
                  <a:avLst>
                    <a:gd name="adj" fmla="val 69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Círculo: Oco 160">
                  <a:extLst>
                    <a:ext uri="{FF2B5EF4-FFF2-40B4-BE49-F238E27FC236}">
                      <a16:creationId xmlns:a16="http://schemas.microsoft.com/office/drawing/2014/main" id="{B44621FD-17D1-4E8B-B8AD-EB1A39F83644}"/>
                    </a:ext>
                  </a:extLst>
                </p:cNvPr>
                <p:cNvSpPr/>
                <p:nvPr/>
              </p:nvSpPr>
              <p:spPr>
                <a:xfrm>
                  <a:off x="7967652" y="1278094"/>
                  <a:ext cx="450000" cy="450000"/>
                </a:xfrm>
                <a:prstGeom prst="donut">
                  <a:avLst>
                    <a:gd name="adj" fmla="val 69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9" name="Agrupar 178">
              <a:extLst>
                <a:ext uri="{FF2B5EF4-FFF2-40B4-BE49-F238E27FC236}">
                  <a16:creationId xmlns:a16="http://schemas.microsoft.com/office/drawing/2014/main" id="{C776A921-6491-4FA3-98CE-C5504F7DA98A}"/>
                </a:ext>
              </a:extLst>
            </p:cNvPr>
            <p:cNvGrpSpPr/>
            <p:nvPr/>
          </p:nvGrpSpPr>
          <p:grpSpPr>
            <a:xfrm>
              <a:off x="4298798" y="1498855"/>
              <a:ext cx="798389" cy="899526"/>
              <a:chOff x="4383022" y="1474791"/>
              <a:chExt cx="798389" cy="899526"/>
            </a:xfrm>
          </p:grpSpPr>
          <p:cxnSp>
            <p:nvCxnSpPr>
              <p:cNvPr id="163" name="Conexão reta 162">
                <a:extLst>
                  <a:ext uri="{FF2B5EF4-FFF2-40B4-BE49-F238E27FC236}">
                    <a16:creationId xmlns:a16="http://schemas.microsoft.com/office/drawing/2014/main" id="{CC607F48-1969-42A1-B1E2-6EA17A2921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1669" y="2041489"/>
                <a:ext cx="259742" cy="33282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4" name="Agrupar 163">
                <a:extLst>
                  <a:ext uri="{FF2B5EF4-FFF2-40B4-BE49-F238E27FC236}">
                    <a16:creationId xmlns:a16="http://schemas.microsoft.com/office/drawing/2014/main" id="{2FFE66F5-BF19-4712-8ED9-40B84DD78833}"/>
                  </a:ext>
                </a:extLst>
              </p:cNvPr>
              <p:cNvGrpSpPr/>
              <p:nvPr/>
            </p:nvGrpSpPr>
            <p:grpSpPr>
              <a:xfrm rot="19110590" flipH="1">
                <a:off x="4383022" y="1474791"/>
                <a:ext cx="648000" cy="648000"/>
                <a:chOff x="7868652" y="1179094"/>
                <a:chExt cx="648000" cy="64800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65" name="Círculo: Oco 164">
                  <a:extLst>
                    <a:ext uri="{FF2B5EF4-FFF2-40B4-BE49-F238E27FC236}">
                      <a16:creationId xmlns:a16="http://schemas.microsoft.com/office/drawing/2014/main" id="{2A696C50-3574-4671-B9C9-6CC8C2D46B67}"/>
                    </a:ext>
                  </a:extLst>
                </p:cNvPr>
                <p:cNvSpPr/>
                <p:nvPr/>
              </p:nvSpPr>
              <p:spPr>
                <a:xfrm>
                  <a:off x="7868652" y="1179094"/>
                  <a:ext cx="648000" cy="648000"/>
                </a:xfrm>
                <a:prstGeom prst="donut">
                  <a:avLst>
                    <a:gd name="adj" fmla="val 69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Círculo: Oco 165">
                  <a:extLst>
                    <a:ext uri="{FF2B5EF4-FFF2-40B4-BE49-F238E27FC236}">
                      <a16:creationId xmlns:a16="http://schemas.microsoft.com/office/drawing/2014/main" id="{FCA74403-B0B8-42EF-8E2E-ABC433C4AEEA}"/>
                    </a:ext>
                  </a:extLst>
                </p:cNvPr>
                <p:cNvSpPr/>
                <p:nvPr/>
              </p:nvSpPr>
              <p:spPr>
                <a:xfrm>
                  <a:off x="7967652" y="1278094"/>
                  <a:ext cx="450000" cy="450000"/>
                </a:xfrm>
                <a:prstGeom prst="donut">
                  <a:avLst>
                    <a:gd name="adj" fmla="val 69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CA6DA17B-4321-46CA-8CC4-27CFE5B6005C}"/>
                </a:ext>
              </a:extLst>
            </p:cNvPr>
            <p:cNvSpPr/>
            <p:nvPr/>
          </p:nvSpPr>
          <p:spPr>
            <a:xfrm>
              <a:off x="4624445" y="2028513"/>
              <a:ext cx="1403635" cy="1343673"/>
            </a:xfrm>
            <a:custGeom>
              <a:avLst/>
              <a:gdLst>
                <a:gd name="connsiteX0" fmla="*/ 1403635 w 1403635"/>
                <a:gd name="connsiteY0" fmla="*/ 0 h 1343673"/>
                <a:gd name="connsiteX1" fmla="*/ 1371390 w 1403635"/>
                <a:gd name="connsiteY1" fmla="*/ 721628 h 1343673"/>
                <a:gd name="connsiteX2" fmla="*/ 1338539 w 1403635"/>
                <a:gd name="connsiteY2" fmla="*/ 723287 h 1343673"/>
                <a:gd name="connsiteX3" fmla="*/ 706783 w 1403635"/>
                <a:gd name="connsiteY3" fmla="*/ 1294465 h 1343673"/>
                <a:gd name="connsiteX4" fmla="*/ 699273 w 1403635"/>
                <a:gd name="connsiteY4" fmla="*/ 1343673 h 1343673"/>
                <a:gd name="connsiteX5" fmla="*/ 0 w 1403635"/>
                <a:gd name="connsiteY5" fmla="*/ 1158607 h 1343673"/>
                <a:gd name="connsiteX6" fmla="*/ 1411 w 1403635"/>
                <a:gd name="connsiteY6" fmla="*/ 1149360 h 1343673"/>
                <a:gd name="connsiteX7" fmla="*/ 1264923 w 1403635"/>
                <a:gd name="connsiteY7" fmla="*/ 7005 h 1343673"/>
                <a:gd name="connsiteX8" fmla="*/ 1403635 w 1403635"/>
                <a:gd name="connsiteY8" fmla="*/ 0 h 134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3635" h="1343673">
                  <a:moveTo>
                    <a:pt x="1403635" y="0"/>
                  </a:moveTo>
                  <a:lnTo>
                    <a:pt x="1371390" y="721628"/>
                  </a:lnTo>
                  <a:lnTo>
                    <a:pt x="1338539" y="723287"/>
                  </a:lnTo>
                  <a:cubicBezTo>
                    <a:pt x="1023884" y="755242"/>
                    <a:pt x="769125" y="989808"/>
                    <a:pt x="706783" y="1294465"/>
                  </a:cubicBezTo>
                  <a:lnTo>
                    <a:pt x="699273" y="1343673"/>
                  </a:lnTo>
                  <a:lnTo>
                    <a:pt x="0" y="1158607"/>
                  </a:lnTo>
                  <a:lnTo>
                    <a:pt x="1411" y="1149360"/>
                  </a:lnTo>
                  <a:cubicBezTo>
                    <a:pt x="126095" y="540046"/>
                    <a:pt x="635612" y="70915"/>
                    <a:pt x="1264923" y="7005"/>
                  </a:cubicBezTo>
                  <a:lnTo>
                    <a:pt x="1403635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48BEF511-8195-44DD-AE8C-6A7E987DE42A}"/>
                </a:ext>
              </a:extLst>
            </p:cNvPr>
            <p:cNvSpPr/>
            <p:nvPr/>
          </p:nvSpPr>
          <p:spPr>
            <a:xfrm>
              <a:off x="4596599" y="3220326"/>
              <a:ext cx="1044034" cy="1439129"/>
            </a:xfrm>
            <a:custGeom>
              <a:avLst/>
              <a:gdLst>
                <a:gd name="connsiteX0" fmla="*/ 22777 w 1044034"/>
                <a:gd name="connsiteY0" fmla="*/ 0 h 1439129"/>
                <a:gd name="connsiteX1" fmla="*/ 720054 w 1044034"/>
                <a:gd name="connsiteY1" fmla="*/ 246701 h 1439129"/>
                <a:gd name="connsiteX2" fmla="*/ 720000 w 1044034"/>
                <a:gd name="connsiteY2" fmla="*/ 247757 h 1439129"/>
                <a:gd name="connsiteX3" fmla="*/ 1037441 w 1044034"/>
                <a:gd name="connsiteY3" fmla="*/ 844792 h 1439129"/>
                <a:gd name="connsiteX4" fmla="*/ 1044034 w 1044034"/>
                <a:gd name="connsiteY4" fmla="*/ 848371 h 1439129"/>
                <a:gd name="connsiteX5" fmla="*/ 631273 w 1044034"/>
                <a:gd name="connsiteY5" fmla="*/ 1439129 h 1439129"/>
                <a:gd name="connsiteX6" fmla="*/ 524026 w 1044034"/>
                <a:gd name="connsiteY6" fmla="*/ 1358931 h 1439129"/>
                <a:gd name="connsiteX7" fmla="*/ 0 w 1044034"/>
                <a:gd name="connsiteY7" fmla="*/ 247757 h 1439129"/>
                <a:gd name="connsiteX8" fmla="*/ 7435 w 1044034"/>
                <a:gd name="connsiteY8" fmla="*/ 100525 h 1439129"/>
                <a:gd name="connsiteX9" fmla="*/ 22777 w 1044034"/>
                <a:gd name="connsiteY9" fmla="*/ 0 h 143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4034" h="1439129">
                  <a:moveTo>
                    <a:pt x="22777" y="0"/>
                  </a:moveTo>
                  <a:lnTo>
                    <a:pt x="720054" y="246701"/>
                  </a:lnTo>
                  <a:lnTo>
                    <a:pt x="720000" y="247757"/>
                  </a:lnTo>
                  <a:cubicBezTo>
                    <a:pt x="720000" y="496285"/>
                    <a:pt x="845920" y="715403"/>
                    <a:pt x="1037441" y="844792"/>
                  </a:cubicBezTo>
                  <a:lnTo>
                    <a:pt x="1044034" y="848371"/>
                  </a:lnTo>
                  <a:lnTo>
                    <a:pt x="631273" y="1439129"/>
                  </a:lnTo>
                  <a:lnTo>
                    <a:pt x="524026" y="1358931"/>
                  </a:lnTo>
                  <a:cubicBezTo>
                    <a:pt x="203991" y="1094814"/>
                    <a:pt x="0" y="695108"/>
                    <a:pt x="0" y="247757"/>
                  </a:cubicBezTo>
                  <a:cubicBezTo>
                    <a:pt x="0" y="198052"/>
                    <a:pt x="2519" y="148934"/>
                    <a:pt x="7435" y="100525"/>
                  </a:cubicBezTo>
                  <a:lnTo>
                    <a:pt x="22777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9F7BA5B5-0FF6-419E-8DE0-7AEC6ADC4608}"/>
                </a:ext>
              </a:extLst>
            </p:cNvPr>
            <p:cNvSpPr/>
            <p:nvPr/>
          </p:nvSpPr>
          <p:spPr>
            <a:xfrm>
              <a:off x="6456631" y="3220325"/>
              <a:ext cx="1044033" cy="1439128"/>
            </a:xfrm>
            <a:custGeom>
              <a:avLst/>
              <a:gdLst>
                <a:gd name="connsiteX0" fmla="*/ 1021256 w 1044033"/>
                <a:gd name="connsiteY0" fmla="*/ 0 h 1439128"/>
                <a:gd name="connsiteX1" fmla="*/ 1036598 w 1044033"/>
                <a:gd name="connsiteY1" fmla="*/ 100525 h 1439128"/>
                <a:gd name="connsiteX2" fmla="*/ 1044033 w 1044033"/>
                <a:gd name="connsiteY2" fmla="*/ 247757 h 1439128"/>
                <a:gd name="connsiteX3" fmla="*/ 520007 w 1044033"/>
                <a:gd name="connsiteY3" fmla="*/ 1358931 h 1439128"/>
                <a:gd name="connsiteX4" fmla="*/ 412762 w 1044033"/>
                <a:gd name="connsiteY4" fmla="*/ 1439128 h 1439128"/>
                <a:gd name="connsiteX5" fmla="*/ 0 w 1044033"/>
                <a:gd name="connsiteY5" fmla="*/ 848370 h 1439128"/>
                <a:gd name="connsiteX6" fmla="*/ 6592 w 1044033"/>
                <a:gd name="connsiteY6" fmla="*/ 844792 h 1439128"/>
                <a:gd name="connsiteX7" fmla="*/ 324033 w 1044033"/>
                <a:gd name="connsiteY7" fmla="*/ 247757 h 1439128"/>
                <a:gd name="connsiteX8" fmla="*/ 323980 w 1044033"/>
                <a:gd name="connsiteY8" fmla="*/ 246701 h 1439128"/>
                <a:gd name="connsiteX9" fmla="*/ 1021256 w 1044033"/>
                <a:gd name="connsiteY9" fmla="*/ 0 h 1439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4033" h="1439128">
                  <a:moveTo>
                    <a:pt x="1021256" y="0"/>
                  </a:moveTo>
                  <a:lnTo>
                    <a:pt x="1036598" y="100525"/>
                  </a:lnTo>
                  <a:cubicBezTo>
                    <a:pt x="1041515" y="148934"/>
                    <a:pt x="1044033" y="198052"/>
                    <a:pt x="1044033" y="247757"/>
                  </a:cubicBezTo>
                  <a:cubicBezTo>
                    <a:pt x="1044033" y="695108"/>
                    <a:pt x="840043" y="1094814"/>
                    <a:pt x="520007" y="1358931"/>
                  </a:cubicBezTo>
                  <a:lnTo>
                    <a:pt x="412762" y="1439128"/>
                  </a:lnTo>
                  <a:lnTo>
                    <a:pt x="0" y="848370"/>
                  </a:lnTo>
                  <a:lnTo>
                    <a:pt x="6592" y="844792"/>
                  </a:lnTo>
                  <a:cubicBezTo>
                    <a:pt x="198113" y="715403"/>
                    <a:pt x="324033" y="496285"/>
                    <a:pt x="324033" y="247757"/>
                  </a:cubicBezTo>
                  <a:lnTo>
                    <a:pt x="323980" y="246701"/>
                  </a:lnTo>
                  <a:lnTo>
                    <a:pt x="1021256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A19D273D-1C28-4108-B4BF-C0D2F46B92C1}"/>
                </a:ext>
              </a:extLst>
            </p:cNvPr>
            <p:cNvSpPr/>
            <p:nvPr/>
          </p:nvSpPr>
          <p:spPr>
            <a:xfrm>
              <a:off x="5267382" y="4121248"/>
              <a:ext cx="1538436" cy="786834"/>
            </a:xfrm>
            <a:custGeom>
              <a:avLst/>
              <a:gdLst>
                <a:gd name="connsiteX0" fmla="*/ 1068363 w 1538436"/>
                <a:gd name="connsiteY0" fmla="*/ 0 h 786834"/>
                <a:gd name="connsiteX1" fmla="*/ 1538436 w 1538436"/>
                <a:gd name="connsiteY1" fmla="*/ 562715 h 786834"/>
                <a:gd name="connsiteX2" fmla="*/ 1455606 w 1538436"/>
                <a:gd name="connsiteY2" fmla="*/ 613034 h 786834"/>
                <a:gd name="connsiteX3" fmla="*/ 769217 w 1538436"/>
                <a:gd name="connsiteY3" fmla="*/ 786834 h 786834"/>
                <a:gd name="connsiteX4" fmla="*/ 82828 w 1538436"/>
                <a:gd name="connsiteY4" fmla="*/ 613034 h 786834"/>
                <a:gd name="connsiteX5" fmla="*/ 0 w 1538436"/>
                <a:gd name="connsiteY5" fmla="*/ 562715 h 786834"/>
                <a:gd name="connsiteX6" fmla="*/ 470073 w 1538436"/>
                <a:gd name="connsiteY6" fmla="*/ 1 h 786834"/>
                <a:gd name="connsiteX7" fmla="*/ 488961 w 1538436"/>
                <a:gd name="connsiteY7" fmla="*/ 10253 h 786834"/>
                <a:gd name="connsiteX8" fmla="*/ 769217 w 1538436"/>
                <a:gd name="connsiteY8" fmla="*/ 66834 h 786834"/>
                <a:gd name="connsiteX9" fmla="*/ 1049473 w 1538436"/>
                <a:gd name="connsiteY9" fmla="*/ 10253 h 786834"/>
                <a:gd name="connsiteX10" fmla="*/ 1068363 w 1538436"/>
                <a:gd name="connsiteY10" fmla="*/ 0 h 78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38436" h="786834">
                  <a:moveTo>
                    <a:pt x="1068363" y="0"/>
                  </a:moveTo>
                  <a:lnTo>
                    <a:pt x="1538436" y="562715"/>
                  </a:lnTo>
                  <a:lnTo>
                    <a:pt x="1455606" y="613034"/>
                  </a:lnTo>
                  <a:cubicBezTo>
                    <a:pt x="1251568" y="723874"/>
                    <a:pt x="1017745" y="786834"/>
                    <a:pt x="769217" y="786834"/>
                  </a:cubicBezTo>
                  <a:cubicBezTo>
                    <a:pt x="520689" y="786834"/>
                    <a:pt x="286866" y="723874"/>
                    <a:pt x="82828" y="613034"/>
                  </a:cubicBezTo>
                  <a:lnTo>
                    <a:pt x="0" y="562715"/>
                  </a:lnTo>
                  <a:lnTo>
                    <a:pt x="470073" y="1"/>
                  </a:lnTo>
                  <a:lnTo>
                    <a:pt x="488961" y="10253"/>
                  </a:lnTo>
                  <a:cubicBezTo>
                    <a:pt x="575100" y="46687"/>
                    <a:pt x="669806" y="66834"/>
                    <a:pt x="769217" y="66834"/>
                  </a:cubicBezTo>
                  <a:cubicBezTo>
                    <a:pt x="868628" y="66834"/>
                    <a:pt x="963334" y="46687"/>
                    <a:pt x="1049473" y="10253"/>
                  </a:cubicBezTo>
                  <a:lnTo>
                    <a:pt x="1068363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186" name="Gráfico 185" descr="Dólar">
              <a:extLst>
                <a:ext uri="{FF2B5EF4-FFF2-40B4-BE49-F238E27FC236}">
                  <a16:creationId xmlns:a16="http://schemas.microsoft.com/office/drawing/2014/main" id="{D24DB918-5128-4382-B38F-37885D319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5123" y="4297100"/>
              <a:ext cx="540000" cy="540000"/>
            </a:xfrm>
            <a:prstGeom prst="rect">
              <a:avLst/>
            </a:prstGeom>
          </p:spPr>
        </p:pic>
        <p:pic>
          <p:nvPicPr>
            <p:cNvPr id="188" name="Gráfico 187" descr="Estrela">
              <a:extLst>
                <a:ext uri="{FF2B5EF4-FFF2-40B4-BE49-F238E27FC236}">
                  <a16:creationId xmlns:a16="http://schemas.microsoft.com/office/drawing/2014/main" id="{780EF2FD-23D1-4D5E-B998-C33D4FE5B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37794" y="2356473"/>
              <a:ext cx="540000" cy="540000"/>
            </a:xfrm>
            <a:prstGeom prst="rect">
              <a:avLst/>
            </a:prstGeom>
          </p:spPr>
        </p:pic>
        <p:pic>
          <p:nvPicPr>
            <p:cNvPr id="190" name="Gráfico 189" descr="Bolo">
              <a:extLst>
                <a:ext uri="{FF2B5EF4-FFF2-40B4-BE49-F238E27FC236}">
                  <a16:creationId xmlns:a16="http://schemas.microsoft.com/office/drawing/2014/main" id="{626CC40E-1007-4C98-9643-A627E491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08841" y="3624832"/>
              <a:ext cx="540000" cy="540000"/>
            </a:xfrm>
            <a:prstGeom prst="rect">
              <a:avLst/>
            </a:prstGeom>
          </p:spPr>
        </p:pic>
        <p:pic>
          <p:nvPicPr>
            <p:cNvPr id="192" name="Gráfico 191" descr="Friso">
              <a:extLst>
                <a:ext uri="{FF2B5EF4-FFF2-40B4-BE49-F238E27FC236}">
                  <a16:creationId xmlns:a16="http://schemas.microsoft.com/office/drawing/2014/main" id="{BE7507E6-5969-4090-9836-BD95978F9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76939" y="2364186"/>
              <a:ext cx="540000" cy="540000"/>
            </a:xfrm>
            <a:prstGeom prst="rect">
              <a:avLst/>
            </a:prstGeom>
          </p:spPr>
        </p:pic>
        <p:pic>
          <p:nvPicPr>
            <p:cNvPr id="194" name="Gráfico 193" descr="Brinde">
              <a:extLst>
                <a:ext uri="{FF2B5EF4-FFF2-40B4-BE49-F238E27FC236}">
                  <a16:creationId xmlns:a16="http://schemas.microsoft.com/office/drawing/2014/main" id="{61ED2A97-EC88-4F08-87C7-6C5F714D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752042" y="3703296"/>
              <a:ext cx="540000" cy="540000"/>
            </a:xfrm>
            <a:prstGeom prst="rect">
              <a:avLst/>
            </a:prstGeom>
          </p:spPr>
        </p:pic>
        <p:pic>
          <p:nvPicPr>
            <p:cNvPr id="198" name="Gráfico 197" descr="Fábrica">
              <a:extLst>
                <a:ext uri="{FF2B5EF4-FFF2-40B4-BE49-F238E27FC236}">
                  <a16:creationId xmlns:a16="http://schemas.microsoft.com/office/drawing/2014/main" id="{661FE264-C00D-4704-8492-B8492B4CD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677586" y="3106401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076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er a imagem de origem">
            <a:extLst>
              <a:ext uri="{FF2B5EF4-FFF2-40B4-BE49-F238E27FC236}">
                <a16:creationId xmlns:a16="http://schemas.microsoft.com/office/drawing/2014/main" id="{A8EB0D78-13CE-4AC6-8AEE-0CE1364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31" y="3253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075E2934-1140-4B23-9FE6-4D96EA4E2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07" y="61110"/>
            <a:ext cx="236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Metodologia</a:t>
            </a:r>
          </a:p>
        </p:txBody>
      </p:sp>
      <p:sp>
        <p:nvSpPr>
          <p:cNvPr id="123" name="Forma livre: Forma 122">
            <a:extLst>
              <a:ext uri="{FF2B5EF4-FFF2-40B4-BE49-F238E27FC236}">
                <a16:creationId xmlns:a16="http://schemas.microsoft.com/office/drawing/2014/main" id="{2294763A-2C4C-4CA9-9C47-6D0A9B039984}"/>
              </a:ext>
            </a:extLst>
          </p:cNvPr>
          <p:cNvSpPr/>
          <p:nvPr/>
        </p:nvSpPr>
        <p:spPr>
          <a:xfrm>
            <a:off x="6045123" y="2028512"/>
            <a:ext cx="1403633" cy="1343674"/>
          </a:xfrm>
          <a:custGeom>
            <a:avLst/>
            <a:gdLst>
              <a:gd name="connsiteX0" fmla="*/ 0 w 1403633"/>
              <a:gd name="connsiteY0" fmla="*/ 0 h 1343674"/>
              <a:gd name="connsiteX1" fmla="*/ 138709 w 1403633"/>
              <a:gd name="connsiteY1" fmla="*/ 7005 h 1343674"/>
              <a:gd name="connsiteX2" fmla="*/ 1402221 w 1403633"/>
              <a:gd name="connsiteY2" fmla="*/ 1149360 h 1343674"/>
              <a:gd name="connsiteX3" fmla="*/ 1403633 w 1403633"/>
              <a:gd name="connsiteY3" fmla="*/ 1158608 h 1343674"/>
              <a:gd name="connsiteX4" fmla="*/ 704360 w 1403633"/>
              <a:gd name="connsiteY4" fmla="*/ 1343674 h 1343674"/>
              <a:gd name="connsiteX5" fmla="*/ 696849 w 1403633"/>
              <a:gd name="connsiteY5" fmla="*/ 1294465 h 1343674"/>
              <a:gd name="connsiteX6" fmla="*/ 65093 w 1403633"/>
              <a:gd name="connsiteY6" fmla="*/ 723287 h 1343674"/>
              <a:gd name="connsiteX7" fmla="*/ 32244 w 1403633"/>
              <a:gd name="connsiteY7" fmla="*/ 721629 h 1343674"/>
              <a:gd name="connsiteX8" fmla="*/ 0 w 1403633"/>
              <a:gd name="connsiteY8" fmla="*/ 0 h 134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3633" h="1343674">
                <a:moveTo>
                  <a:pt x="0" y="0"/>
                </a:moveTo>
                <a:lnTo>
                  <a:pt x="138709" y="7005"/>
                </a:lnTo>
                <a:cubicBezTo>
                  <a:pt x="768020" y="70915"/>
                  <a:pt x="1277538" y="540046"/>
                  <a:pt x="1402221" y="1149360"/>
                </a:cubicBezTo>
                <a:lnTo>
                  <a:pt x="1403633" y="1158608"/>
                </a:lnTo>
                <a:lnTo>
                  <a:pt x="704360" y="1343674"/>
                </a:lnTo>
                <a:lnTo>
                  <a:pt x="696849" y="1294465"/>
                </a:lnTo>
                <a:cubicBezTo>
                  <a:pt x="634508" y="989808"/>
                  <a:pt x="379749" y="755242"/>
                  <a:pt x="65093" y="723287"/>
                </a:cubicBezTo>
                <a:lnTo>
                  <a:pt x="32244" y="7216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23" name="Círculo: Oco 22">
            <a:extLst>
              <a:ext uri="{FF2B5EF4-FFF2-40B4-BE49-F238E27FC236}">
                <a16:creationId xmlns:a16="http://schemas.microsoft.com/office/drawing/2014/main" id="{FCECD8A9-8163-441E-A3A3-957A3596AA69}"/>
              </a:ext>
            </a:extLst>
          </p:cNvPr>
          <p:cNvSpPr/>
          <p:nvPr/>
        </p:nvSpPr>
        <p:spPr>
          <a:xfrm>
            <a:off x="5424758" y="2845401"/>
            <a:ext cx="1242897" cy="1242000"/>
          </a:xfrm>
          <a:prstGeom prst="donut">
            <a:avLst>
              <a:gd name="adj" fmla="val 4482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4503E7-C369-4CA4-90E8-B597109E94B0}"/>
              </a:ext>
            </a:extLst>
          </p:cNvPr>
          <p:cNvSpPr/>
          <p:nvPr/>
        </p:nvSpPr>
        <p:spPr>
          <a:xfrm>
            <a:off x="5542206" y="2962401"/>
            <a:ext cx="1008000" cy="1008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7" name="Agrupar 176">
            <a:extLst>
              <a:ext uri="{FF2B5EF4-FFF2-40B4-BE49-F238E27FC236}">
                <a16:creationId xmlns:a16="http://schemas.microsoft.com/office/drawing/2014/main" id="{D91569D8-67AF-4FEA-A2F0-FCD594D19A37}"/>
              </a:ext>
            </a:extLst>
          </p:cNvPr>
          <p:cNvGrpSpPr/>
          <p:nvPr/>
        </p:nvGrpSpPr>
        <p:grpSpPr>
          <a:xfrm>
            <a:off x="6908835" y="1474791"/>
            <a:ext cx="834200" cy="899526"/>
            <a:chOff x="6908835" y="1474791"/>
            <a:chExt cx="834200" cy="899526"/>
          </a:xfrm>
          <a:solidFill>
            <a:schemeClr val="accent4">
              <a:lumMod val="75000"/>
            </a:schemeClr>
          </a:solidFill>
        </p:grpSpPr>
        <p:cxnSp>
          <p:nvCxnSpPr>
            <p:cNvPr id="137" name="Conexão reta 136">
              <a:extLst>
                <a:ext uri="{FF2B5EF4-FFF2-40B4-BE49-F238E27FC236}">
                  <a16:creationId xmlns:a16="http://schemas.microsoft.com/office/drawing/2014/main" id="{206F6141-0B2D-4850-9704-7B7089400AAC}"/>
                </a:ext>
              </a:extLst>
            </p:cNvPr>
            <p:cNvCxnSpPr>
              <a:cxnSpLocks/>
              <a:stCxn id="138" idx="4"/>
            </p:cNvCxnSpPr>
            <p:nvPr/>
          </p:nvCxnSpPr>
          <p:spPr>
            <a:xfrm flipH="1">
              <a:off x="6908835" y="2041489"/>
              <a:ext cx="295553" cy="332828"/>
            </a:xfrm>
            <a:prstGeom prst="line">
              <a:avLst/>
            </a:prstGeom>
            <a:grp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Agrupar 139">
              <a:extLst>
                <a:ext uri="{FF2B5EF4-FFF2-40B4-BE49-F238E27FC236}">
                  <a16:creationId xmlns:a16="http://schemas.microsoft.com/office/drawing/2014/main" id="{AB47CEB5-AB30-4C6B-A859-6C8D12B1D008}"/>
                </a:ext>
              </a:extLst>
            </p:cNvPr>
            <p:cNvGrpSpPr/>
            <p:nvPr/>
          </p:nvGrpSpPr>
          <p:grpSpPr>
            <a:xfrm rot="2489410">
              <a:off x="7095035" y="1474791"/>
              <a:ext cx="648000" cy="648000"/>
              <a:chOff x="7868652" y="1179094"/>
              <a:chExt cx="648000" cy="648000"/>
            </a:xfrm>
            <a:grpFill/>
          </p:grpSpPr>
          <p:sp>
            <p:nvSpPr>
              <p:cNvPr id="138" name="Círculo: Oco 137">
                <a:extLst>
                  <a:ext uri="{FF2B5EF4-FFF2-40B4-BE49-F238E27FC236}">
                    <a16:creationId xmlns:a16="http://schemas.microsoft.com/office/drawing/2014/main" id="{CD1FFE1E-EA95-451A-97D2-81696BCB5CCE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Círculo: Oco 138">
                <a:extLst>
                  <a:ext uri="{FF2B5EF4-FFF2-40B4-BE49-F238E27FC236}">
                    <a16:creationId xmlns:a16="http://schemas.microsoft.com/office/drawing/2014/main" id="{813637CD-FF32-4389-BB31-77E72001142A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1" name="Agrupar 180">
            <a:extLst>
              <a:ext uri="{FF2B5EF4-FFF2-40B4-BE49-F238E27FC236}">
                <a16:creationId xmlns:a16="http://schemas.microsoft.com/office/drawing/2014/main" id="{0D8E861B-D154-4244-A79F-FB16D117FEFD}"/>
              </a:ext>
            </a:extLst>
          </p:cNvPr>
          <p:cNvGrpSpPr/>
          <p:nvPr/>
        </p:nvGrpSpPr>
        <p:grpSpPr>
          <a:xfrm>
            <a:off x="3830962" y="4087401"/>
            <a:ext cx="895246" cy="677901"/>
            <a:chOff x="3830962" y="4087401"/>
            <a:chExt cx="895246" cy="677901"/>
          </a:xfrm>
        </p:grpSpPr>
        <p:cxnSp>
          <p:nvCxnSpPr>
            <p:cNvPr id="143" name="Conexão reta 142">
              <a:extLst>
                <a:ext uri="{FF2B5EF4-FFF2-40B4-BE49-F238E27FC236}">
                  <a16:creationId xmlns:a16="http://schemas.microsoft.com/office/drawing/2014/main" id="{862A2FBE-3C9A-4FBD-83F6-C267E1D690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3646" y="4087401"/>
              <a:ext cx="292562" cy="18864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Agrupar 143">
              <a:extLst>
                <a:ext uri="{FF2B5EF4-FFF2-40B4-BE49-F238E27FC236}">
                  <a16:creationId xmlns:a16="http://schemas.microsoft.com/office/drawing/2014/main" id="{32E9EB9D-C36A-45C8-8E6B-C40F851D679C}"/>
                </a:ext>
              </a:extLst>
            </p:cNvPr>
            <p:cNvGrpSpPr/>
            <p:nvPr/>
          </p:nvGrpSpPr>
          <p:grpSpPr>
            <a:xfrm rot="14359910">
              <a:off x="3830962" y="4117302"/>
              <a:ext cx="648000" cy="648000"/>
              <a:chOff x="7868652" y="1179094"/>
              <a:chExt cx="648000" cy="648000"/>
            </a:xfrm>
            <a:solidFill>
              <a:schemeClr val="bg1">
                <a:lumMod val="50000"/>
              </a:schemeClr>
            </a:solidFill>
          </p:grpSpPr>
          <p:sp>
            <p:nvSpPr>
              <p:cNvPr id="145" name="Círculo: Oco 144">
                <a:extLst>
                  <a:ext uri="{FF2B5EF4-FFF2-40B4-BE49-F238E27FC236}">
                    <a16:creationId xmlns:a16="http://schemas.microsoft.com/office/drawing/2014/main" id="{FBCCDFE2-ABC5-495F-878F-5535BEA19E6F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Círculo: Oco 145">
                <a:extLst>
                  <a:ext uri="{FF2B5EF4-FFF2-40B4-BE49-F238E27FC236}">
                    <a16:creationId xmlns:a16="http://schemas.microsoft.com/office/drawing/2014/main" id="{A84A1FF9-28CC-48CE-9AE4-FA4A4B0F9787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69" name="Agrupar 168">
            <a:extLst>
              <a:ext uri="{FF2B5EF4-FFF2-40B4-BE49-F238E27FC236}">
                <a16:creationId xmlns:a16="http://schemas.microsoft.com/office/drawing/2014/main" id="{4B4ECB14-58CB-42D4-8537-F4418C7B59D9}"/>
              </a:ext>
            </a:extLst>
          </p:cNvPr>
          <p:cNvGrpSpPr/>
          <p:nvPr/>
        </p:nvGrpSpPr>
        <p:grpSpPr>
          <a:xfrm>
            <a:off x="7339263" y="4114800"/>
            <a:ext cx="932258" cy="653057"/>
            <a:chOff x="7339263" y="4114800"/>
            <a:chExt cx="932258" cy="653057"/>
          </a:xfrm>
        </p:grpSpPr>
        <p:cxnSp>
          <p:nvCxnSpPr>
            <p:cNvPr id="148" name="Conexão reta 147">
              <a:extLst>
                <a:ext uri="{FF2B5EF4-FFF2-40B4-BE49-F238E27FC236}">
                  <a16:creationId xmlns:a16="http://schemas.microsoft.com/office/drawing/2014/main" id="{CAB2F8DA-9E20-4D8F-9746-33DAA94C56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39263" y="4114800"/>
              <a:ext cx="326068" cy="16985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9" name="Agrupar 148">
              <a:extLst>
                <a:ext uri="{FF2B5EF4-FFF2-40B4-BE49-F238E27FC236}">
                  <a16:creationId xmlns:a16="http://schemas.microsoft.com/office/drawing/2014/main" id="{5CE8AE80-84AA-407F-B00C-1BA3826DCEEF}"/>
                </a:ext>
              </a:extLst>
            </p:cNvPr>
            <p:cNvGrpSpPr/>
            <p:nvPr/>
          </p:nvGrpSpPr>
          <p:grpSpPr>
            <a:xfrm rot="7165797">
              <a:off x="7623521" y="4119857"/>
              <a:ext cx="648000" cy="648000"/>
              <a:chOff x="7868652" y="1179094"/>
              <a:chExt cx="648000" cy="648000"/>
            </a:xfrm>
            <a:solidFill>
              <a:schemeClr val="bg1">
                <a:lumMod val="50000"/>
              </a:schemeClr>
            </a:solidFill>
          </p:grpSpPr>
          <p:sp>
            <p:nvSpPr>
              <p:cNvPr id="150" name="Círculo: Oco 149">
                <a:extLst>
                  <a:ext uri="{FF2B5EF4-FFF2-40B4-BE49-F238E27FC236}">
                    <a16:creationId xmlns:a16="http://schemas.microsoft.com/office/drawing/2014/main" id="{48974395-5C7C-43BA-8950-2BC08EDFCB49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Círculo: Oco 150">
                <a:extLst>
                  <a:ext uri="{FF2B5EF4-FFF2-40B4-BE49-F238E27FC236}">
                    <a16:creationId xmlns:a16="http://schemas.microsoft.com/office/drawing/2014/main" id="{6E58FAF0-992E-4EA7-96D4-49B9A9B6D8B8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4" name="Agrupar 183">
            <a:extLst>
              <a:ext uri="{FF2B5EF4-FFF2-40B4-BE49-F238E27FC236}">
                <a16:creationId xmlns:a16="http://schemas.microsoft.com/office/drawing/2014/main" id="{64CEBE0A-2F4E-4FB5-BE31-7B9365B4A9BA}"/>
              </a:ext>
            </a:extLst>
          </p:cNvPr>
          <p:cNvGrpSpPr/>
          <p:nvPr/>
        </p:nvGrpSpPr>
        <p:grpSpPr>
          <a:xfrm>
            <a:off x="5721123" y="4908082"/>
            <a:ext cx="648000" cy="1000621"/>
            <a:chOff x="5721123" y="4908082"/>
            <a:chExt cx="648000" cy="1000621"/>
          </a:xfrm>
        </p:grpSpPr>
        <p:cxnSp>
          <p:nvCxnSpPr>
            <p:cNvPr id="158" name="Conexão reta 157">
              <a:extLst>
                <a:ext uri="{FF2B5EF4-FFF2-40B4-BE49-F238E27FC236}">
                  <a16:creationId xmlns:a16="http://schemas.microsoft.com/office/drawing/2014/main" id="{653FB882-D7FE-485C-B216-C8D7EEA4539F}"/>
                </a:ext>
              </a:extLst>
            </p:cNvPr>
            <p:cNvCxnSpPr>
              <a:cxnSpLocks/>
              <a:stCxn id="160" idx="4"/>
              <a:endCxn id="117" idx="3"/>
            </p:cNvCxnSpPr>
            <p:nvPr/>
          </p:nvCxnSpPr>
          <p:spPr>
            <a:xfrm flipH="1" flipV="1">
              <a:off x="6036599" y="4908082"/>
              <a:ext cx="8524" cy="35262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D9913193-505A-49E6-B259-FF649377BD7F}"/>
                </a:ext>
              </a:extLst>
            </p:cNvPr>
            <p:cNvGrpSpPr/>
            <p:nvPr/>
          </p:nvGrpSpPr>
          <p:grpSpPr>
            <a:xfrm rot="10800000">
              <a:off x="5721123" y="5260703"/>
              <a:ext cx="648000" cy="648000"/>
              <a:chOff x="7868652" y="1179094"/>
              <a:chExt cx="648000" cy="648000"/>
            </a:xfrm>
            <a:solidFill>
              <a:schemeClr val="bg1">
                <a:lumMod val="50000"/>
              </a:schemeClr>
            </a:solidFill>
          </p:grpSpPr>
          <p:sp>
            <p:nvSpPr>
              <p:cNvPr id="160" name="Círculo: Oco 159">
                <a:extLst>
                  <a:ext uri="{FF2B5EF4-FFF2-40B4-BE49-F238E27FC236}">
                    <a16:creationId xmlns:a16="http://schemas.microsoft.com/office/drawing/2014/main" id="{F97BE402-EF18-4883-A566-C71A7B1A604B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Círculo: Oco 160">
                <a:extLst>
                  <a:ext uri="{FF2B5EF4-FFF2-40B4-BE49-F238E27FC236}">
                    <a16:creationId xmlns:a16="http://schemas.microsoft.com/office/drawing/2014/main" id="{B44621FD-17D1-4E8B-B8AD-EB1A39F83644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9" name="Agrupar 178">
            <a:extLst>
              <a:ext uri="{FF2B5EF4-FFF2-40B4-BE49-F238E27FC236}">
                <a16:creationId xmlns:a16="http://schemas.microsoft.com/office/drawing/2014/main" id="{C776A921-6491-4FA3-98CE-C5504F7DA98A}"/>
              </a:ext>
            </a:extLst>
          </p:cNvPr>
          <p:cNvGrpSpPr/>
          <p:nvPr/>
        </p:nvGrpSpPr>
        <p:grpSpPr>
          <a:xfrm>
            <a:off x="4298798" y="1498855"/>
            <a:ext cx="798389" cy="899526"/>
            <a:chOff x="4383022" y="1474791"/>
            <a:chExt cx="798389" cy="899526"/>
          </a:xfrm>
        </p:grpSpPr>
        <p:cxnSp>
          <p:nvCxnSpPr>
            <p:cNvPr id="163" name="Conexão reta 162">
              <a:extLst>
                <a:ext uri="{FF2B5EF4-FFF2-40B4-BE49-F238E27FC236}">
                  <a16:creationId xmlns:a16="http://schemas.microsoft.com/office/drawing/2014/main" id="{CC607F48-1969-42A1-B1E2-6EA17A292107}"/>
                </a:ext>
              </a:extLst>
            </p:cNvPr>
            <p:cNvCxnSpPr>
              <a:cxnSpLocks/>
            </p:cNvCxnSpPr>
            <p:nvPr/>
          </p:nvCxnSpPr>
          <p:spPr>
            <a:xfrm>
              <a:off x="4921669" y="2041489"/>
              <a:ext cx="259742" cy="33282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4" name="Agrupar 163">
              <a:extLst>
                <a:ext uri="{FF2B5EF4-FFF2-40B4-BE49-F238E27FC236}">
                  <a16:creationId xmlns:a16="http://schemas.microsoft.com/office/drawing/2014/main" id="{2FFE66F5-BF19-4712-8ED9-40B84DD78833}"/>
                </a:ext>
              </a:extLst>
            </p:cNvPr>
            <p:cNvGrpSpPr/>
            <p:nvPr/>
          </p:nvGrpSpPr>
          <p:grpSpPr>
            <a:xfrm rot="19110590" flipH="1">
              <a:off x="4383022" y="1474791"/>
              <a:ext cx="648000" cy="648000"/>
              <a:chOff x="7868652" y="1179094"/>
              <a:chExt cx="648000" cy="648000"/>
            </a:xfrm>
            <a:solidFill>
              <a:schemeClr val="bg1">
                <a:lumMod val="50000"/>
              </a:schemeClr>
            </a:solidFill>
          </p:grpSpPr>
          <p:sp>
            <p:nvSpPr>
              <p:cNvPr id="165" name="Círculo: Oco 164">
                <a:extLst>
                  <a:ext uri="{FF2B5EF4-FFF2-40B4-BE49-F238E27FC236}">
                    <a16:creationId xmlns:a16="http://schemas.microsoft.com/office/drawing/2014/main" id="{2A696C50-3574-4671-B9C9-6CC8C2D46B67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Círculo: Oco 165">
                <a:extLst>
                  <a:ext uri="{FF2B5EF4-FFF2-40B4-BE49-F238E27FC236}">
                    <a16:creationId xmlns:a16="http://schemas.microsoft.com/office/drawing/2014/main" id="{FCA74403-B0B8-42EF-8E2E-ABC433C4AEEA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4" name="Forma livre: Forma 123">
            <a:extLst>
              <a:ext uri="{FF2B5EF4-FFF2-40B4-BE49-F238E27FC236}">
                <a16:creationId xmlns:a16="http://schemas.microsoft.com/office/drawing/2014/main" id="{CA6DA17B-4321-46CA-8CC4-27CFE5B6005C}"/>
              </a:ext>
            </a:extLst>
          </p:cNvPr>
          <p:cNvSpPr/>
          <p:nvPr/>
        </p:nvSpPr>
        <p:spPr>
          <a:xfrm>
            <a:off x="4624445" y="2028513"/>
            <a:ext cx="1403635" cy="1343673"/>
          </a:xfrm>
          <a:custGeom>
            <a:avLst/>
            <a:gdLst>
              <a:gd name="connsiteX0" fmla="*/ 1403635 w 1403635"/>
              <a:gd name="connsiteY0" fmla="*/ 0 h 1343673"/>
              <a:gd name="connsiteX1" fmla="*/ 1371390 w 1403635"/>
              <a:gd name="connsiteY1" fmla="*/ 721628 h 1343673"/>
              <a:gd name="connsiteX2" fmla="*/ 1338539 w 1403635"/>
              <a:gd name="connsiteY2" fmla="*/ 723287 h 1343673"/>
              <a:gd name="connsiteX3" fmla="*/ 706783 w 1403635"/>
              <a:gd name="connsiteY3" fmla="*/ 1294465 h 1343673"/>
              <a:gd name="connsiteX4" fmla="*/ 699273 w 1403635"/>
              <a:gd name="connsiteY4" fmla="*/ 1343673 h 1343673"/>
              <a:gd name="connsiteX5" fmla="*/ 0 w 1403635"/>
              <a:gd name="connsiteY5" fmla="*/ 1158607 h 1343673"/>
              <a:gd name="connsiteX6" fmla="*/ 1411 w 1403635"/>
              <a:gd name="connsiteY6" fmla="*/ 1149360 h 1343673"/>
              <a:gd name="connsiteX7" fmla="*/ 1264923 w 1403635"/>
              <a:gd name="connsiteY7" fmla="*/ 7005 h 1343673"/>
              <a:gd name="connsiteX8" fmla="*/ 1403635 w 1403635"/>
              <a:gd name="connsiteY8" fmla="*/ 0 h 134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3635" h="1343673">
                <a:moveTo>
                  <a:pt x="1403635" y="0"/>
                </a:moveTo>
                <a:lnTo>
                  <a:pt x="1371390" y="721628"/>
                </a:lnTo>
                <a:lnTo>
                  <a:pt x="1338539" y="723287"/>
                </a:lnTo>
                <a:cubicBezTo>
                  <a:pt x="1023884" y="755242"/>
                  <a:pt x="769125" y="989808"/>
                  <a:pt x="706783" y="1294465"/>
                </a:cubicBezTo>
                <a:lnTo>
                  <a:pt x="699273" y="1343673"/>
                </a:lnTo>
                <a:lnTo>
                  <a:pt x="0" y="1158607"/>
                </a:lnTo>
                <a:lnTo>
                  <a:pt x="1411" y="1149360"/>
                </a:lnTo>
                <a:cubicBezTo>
                  <a:pt x="126095" y="540046"/>
                  <a:pt x="635612" y="70915"/>
                  <a:pt x="1264923" y="7005"/>
                </a:cubicBezTo>
                <a:lnTo>
                  <a:pt x="1403635" y="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9" name="Forma livre: Forma 118">
            <a:extLst>
              <a:ext uri="{FF2B5EF4-FFF2-40B4-BE49-F238E27FC236}">
                <a16:creationId xmlns:a16="http://schemas.microsoft.com/office/drawing/2014/main" id="{48BEF511-8195-44DD-AE8C-6A7E987DE42A}"/>
              </a:ext>
            </a:extLst>
          </p:cNvPr>
          <p:cNvSpPr/>
          <p:nvPr/>
        </p:nvSpPr>
        <p:spPr>
          <a:xfrm>
            <a:off x="4596599" y="3220326"/>
            <a:ext cx="1044034" cy="1439129"/>
          </a:xfrm>
          <a:custGeom>
            <a:avLst/>
            <a:gdLst>
              <a:gd name="connsiteX0" fmla="*/ 22777 w 1044034"/>
              <a:gd name="connsiteY0" fmla="*/ 0 h 1439129"/>
              <a:gd name="connsiteX1" fmla="*/ 720054 w 1044034"/>
              <a:gd name="connsiteY1" fmla="*/ 246701 h 1439129"/>
              <a:gd name="connsiteX2" fmla="*/ 720000 w 1044034"/>
              <a:gd name="connsiteY2" fmla="*/ 247757 h 1439129"/>
              <a:gd name="connsiteX3" fmla="*/ 1037441 w 1044034"/>
              <a:gd name="connsiteY3" fmla="*/ 844792 h 1439129"/>
              <a:gd name="connsiteX4" fmla="*/ 1044034 w 1044034"/>
              <a:gd name="connsiteY4" fmla="*/ 848371 h 1439129"/>
              <a:gd name="connsiteX5" fmla="*/ 631273 w 1044034"/>
              <a:gd name="connsiteY5" fmla="*/ 1439129 h 1439129"/>
              <a:gd name="connsiteX6" fmla="*/ 524026 w 1044034"/>
              <a:gd name="connsiteY6" fmla="*/ 1358931 h 1439129"/>
              <a:gd name="connsiteX7" fmla="*/ 0 w 1044034"/>
              <a:gd name="connsiteY7" fmla="*/ 247757 h 1439129"/>
              <a:gd name="connsiteX8" fmla="*/ 7435 w 1044034"/>
              <a:gd name="connsiteY8" fmla="*/ 100525 h 1439129"/>
              <a:gd name="connsiteX9" fmla="*/ 22777 w 1044034"/>
              <a:gd name="connsiteY9" fmla="*/ 0 h 143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4034" h="1439129">
                <a:moveTo>
                  <a:pt x="22777" y="0"/>
                </a:moveTo>
                <a:lnTo>
                  <a:pt x="720054" y="246701"/>
                </a:lnTo>
                <a:lnTo>
                  <a:pt x="720000" y="247757"/>
                </a:lnTo>
                <a:cubicBezTo>
                  <a:pt x="720000" y="496285"/>
                  <a:pt x="845920" y="715403"/>
                  <a:pt x="1037441" y="844792"/>
                </a:cubicBezTo>
                <a:lnTo>
                  <a:pt x="1044034" y="848371"/>
                </a:lnTo>
                <a:lnTo>
                  <a:pt x="631273" y="1439129"/>
                </a:lnTo>
                <a:lnTo>
                  <a:pt x="524026" y="1358931"/>
                </a:lnTo>
                <a:cubicBezTo>
                  <a:pt x="203991" y="1094814"/>
                  <a:pt x="0" y="695108"/>
                  <a:pt x="0" y="247757"/>
                </a:cubicBezTo>
                <a:cubicBezTo>
                  <a:pt x="0" y="198052"/>
                  <a:pt x="2519" y="148934"/>
                  <a:pt x="7435" y="100525"/>
                </a:cubicBezTo>
                <a:lnTo>
                  <a:pt x="22777" y="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8" name="Forma livre: Forma 117">
            <a:extLst>
              <a:ext uri="{FF2B5EF4-FFF2-40B4-BE49-F238E27FC236}">
                <a16:creationId xmlns:a16="http://schemas.microsoft.com/office/drawing/2014/main" id="{9F7BA5B5-0FF6-419E-8DE0-7AEC6ADC4608}"/>
              </a:ext>
            </a:extLst>
          </p:cNvPr>
          <p:cNvSpPr/>
          <p:nvPr/>
        </p:nvSpPr>
        <p:spPr>
          <a:xfrm>
            <a:off x="6456631" y="3220325"/>
            <a:ext cx="1044033" cy="1439128"/>
          </a:xfrm>
          <a:custGeom>
            <a:avLst/>
            <a:gdLst>
              <a:gd name="connsiteX0" fmla="*/ 1021256 w 1044033"/>
              <a:gd name="connsiteY0" fmla="*/ 0 h 1439128"/>
              <a:gd name="connsiteX1" fmla="*/ 1036598 w 1044033"/>
              <a:gd name="connsiteY1" fmla="*/ 100525 h 1439128"/>
              <a:gd name="connsiteX2" fmla="*/ 1044033 w 1044033"/>
              <a:gd name="connsiteY2" fmla="*/ 247757 h 1439128"/>
              <a:gd name="connsiteX3" fmla="*/ 520007 w 1044033"/>
              <a:gd name="connsiteY3" fmla="*/ 1358931 h 1439128"/>
              <a:gd name="connsiteX4" fmla="*/ 412762 w 1044033"/>
              <a:gd name="connsiteY4" fmla="*/ 1439128 h 1439128"/>
              <a:gd name="connsiteX5" fmla="*/ 0 w 1044033"/>
              <a:gd name="connsiteY5" fmla="*/ 848370 h 1439128"/>
              <a:gd name="connsiteX6" fmla="*/ 6592 w 1044033"/>
              <a:gd name="connsiteY6" fmla="*/ 844792 h 1439128"/>
              <a:gd name="connsiteX7" fmla="*/ 324033 w 1044033"/>
              <a:gd name="connsiteY7" fmla="*/ 247757 h 1439128"/>
              <a:gd name="connsiteX8" fmla="*/ 323980 w 1044033"/>
              <a:gd name="connsiteY8" fmla="*/ 246701 h 1439128"/>
              <a:gd name="connsiteX9" fmla="*/ 1021256 w 1044033"/>
              <a:gd name="connsiteY9" fmla="*/ 0 h 143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4033" h="1439128">
                <a:moveTo>
                  <a:pt x="1021256" y="0"/>
                </a:moveTo>
                <a:lnTo>
                  <a:pt x="1036598" y="100525"/>
                </a:lnTo>
                <a:cubicBezTo>
                  <a:pt x="1041515" y="148934"/>
                  <a:pt x="1044033" y="198052"/>
                  <a:pt x="1044033" y="247757"/>
                </a:cubicBezTo>
                <a:cubicBezTo>
                  <a:pt x="1044033" y="695108"/>
                  <a:pt x="840043" y="1094814"/>
                  <a:pt x="520007" y="1358931"/>
                </a:cubicBezTo>
                <a:lnTo>
                  <a:pt x="412762" y="1439128"/>
                </a:lnTo>
                <a:lnTo>
                  <a:pt x="0" y="848370"/>
                </a:lnTo>
                <a:lnTo>
                  <a:pt x="6592" y="844792"/>
                </a:lnTo>
                <a:cubicBezTo>
                  <a:pt x="198113" y="715403"/>
                  <a:pt x="324033" y="496285"/>
                  <a:pt x="324033" y="247757"/>
                </a:cubicBezTo>
                <a:lnTo>
                  <a:pt x="323980" y="246701"/>
                </a:lnTo>
                <a:lnTo>
                  <a:pt x="1021256" y="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A19D273D-1C28-4108-B4BF-C0D2F46B92C1}"/>
              </a:ext>
            </a:extLst>
          </p:cNvPr>
          <p:cNvSpPr/>
          <p:nvPr/>
        </p:nvSpPr>
        <p:spPr>
          <a:xfrm>
            <a:off x="5267382" y="4121248"/>
            <a:ext cx="1538436" cy="786834"/>
          </a:xfrm>
          <a:custGeom>
            <a:avLst/>
            <a:gdLst>
              <a:gd name="connsiteX0" fmla="*/ 1068363 w 1538436"/>
              <a:gd name="connsiteY0" fmla="*/ 0 h 786834"/>
              <a:gd name="connsiteX1" fmla="*/ 1538436 w 1538436"/>
              <a:gd name="connsiteY1" fmla="*/ 562715 h 786834"/>
              <a:gd name="connsiteX2" fmla="*/ 1455606 w 1538436"/>
              <a:gd name="connsiteY2" fmla="*/ 613034 h 786834"/>
              <a:gd name="connsiteX3" fmla="*/ 769217 w 1538436"/>
              <a:gd name="connsiteY3" fmla="*/ 786834 h 786834"/>
              <a:gd name="connsiteX4" fmla="*/ 82828 w 1538436"/>
              <a:gd name="connsiteY4" fmla="*/ 613034 h 786834"/>
              <a:gd name="connsiteX5" fmla="*/ 0 w 1538436"/>
              <a:gd name="connsiteY5" fmla="*/ 562715 h 786834"/>
              <a:gd name="connsiteX6" fmla="*/ 470073 w 1538436"/>
              <a:gd name="connsiteY6" fmla="*/ 1 h 786834"/>
              <a:gd name="connsiteX7" fmla="*/ 488961 w 1538436"/>
              <a:gd name="connsiteY7" fmla="*/ 10253 h 786834"/>
              <a:gd name="connsiteX8" fmla="*/ 769217 w 1538436"/>
              <a:gd name="connsiteY8" fmla="*/ 66834 h 786834"/>
              <a:gd name="connsiteX9" fmla="*/ 1049473 w 1538436"/>
              <a:gd name="connsiteY9" fmla="*/ 10253 h 786834"/>
              <a:gd name="connsiteX10" fmla="*/ 1068363 w 1538436"/>
              <a:gd name="connsiteY10" fmla="*/ 0 h 78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8436" h="786834">
                <a:moveTo>
                  <a:pt x="1068363" y="0"/>
                </a:moveTo>
                <a:lnTo>
                  <a:pt x="1538436" y="562715"/>
                </a:lnTo>
                <a:lnTo>
                  <a:pt x="1455606" y="613034"/>
                </a:lnTo>
                <a:cubicBezTo>
                  <a:pt x="1251568" y="723874"/>
                  <a:pt x="1017745" y="786834"/>
                  <a:pt x="769217" y="786834"/>
                </a:cubicBezTo>
                <a:cubicBezTo>
                  <a:pt x="520689" y="786834"/>
                  <a:pt x="286866" y="723874"/>
                  <a:pt x="82828" y="613034"/>
                </a:cubicBezTo>
                <a:lnTo>
                  <a:pt x="0" y="562715"/>
                </a:lnTo>
                <a:lnTo>
                  <a:pt x="470073" y="1"/>
                </a:lnTo>
                <a:lnTo>
                  <a:pt x="488961" y="10253"/>
                </a:lnTo>
                <a:cubicBezTo>
                  <a:pt x="575100" y="46687"/>
                  <a:pt x="669806" y="66834"/>
                  <a:pt x="769217" y="66834"/>
                </a:cubicBezTo>
                <a:cubicBezTo>
                  <a:pt x="868628" y="66834"/>
                  <a:pt x="963334" y="46687"/>
                  <a:pt x="1049473" y="10253"/>
                </a:cubicBezTo>
                <a:lnTo>
                  <a:pt x="1068363" y="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86" name="Gráfico 185" descr="Dólar">
            <a:extLst>
              <a:ext uri="{FF2B5EF4-FFF2-40B4-BE49-F238E27FC236}">
                <a16:creationId xmlns:a16="http://schemas.microsoft.com/office/drawing/2014/main" id="{D24DB918-5128-4382-B38F-37885D319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5123" y="4297100"/>
            <a:ext cx="540000" cy="540000"/>
          </a:xfrm>
          <a:prstGeom prst="rect">
            <a:avLst/>
          </a:prstGeom>
        </p:spPr>
      </p:pic>
      <p:pic>
        <p:nvPicPr>
          <p:cNvPr id="188" name="Gráfico 187" descr="Estrela">
            <a:extLst>
              <a:ext uri="{FF2B5EF4-FFF2-40B4-BE49-F238E27FC236}">
                <a16:creationId xmlns:a16="http://schemas.microsoft.com/office/drawing/2014/main" id="{780EF2FD-23D1-4D5E-B998-C33D4FE5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7794" y="2356473"/>
            <a:ext cx="540000" cy="540000"/>
          </a:xfrm>
          <a:prstGeom prst="rect">
            <a:avLst/>
          </a:prstGeom>
        </p:spPr>
      </p:pic>
      <p:pic>
        <p:nvPicPr>
          <p:cNvPr id="190" name="Gráfico 189" descr="Bolo">
            <a:extLst>
              <a:ext uri="{FF2B5EF4-FFF2-40B4-BE49-F238E27FC236}">
                <a16:creationId xmlns:a16="http://schemas.microsoft.com/office/drawing/2014/main" id="{626CC40E-1007-4C98-9643-A627E491A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8841" y="3624832"/>
            <a:ext cx="540000" cy="540000"/>
          </a:xfrm>
          <a:prstGeom prst="rect">
            <a:avLst/>
          </a:prstGeom>
        </p:spPr>
      </p:pic>
      <p:pic>
        <p:nvPicPr>
          <p:cNvPr id="192" name="Gráfico 191" descr="Friso">
            <a:extLst>
              <a:ext uri="{FF2B5EF4-FFF2-40B4-BE49-F238E27FC236}">
                <a16:creationId xmlns:a16="http://schemas.microsoft.com/office/drawing/2014/main" id="{BE7507E6-5969-4090-9836-BD95978F90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76939" y="2364186"/>
            <a:ext cx="540000" cy="540000"/>
          </a:xfrm>
          <a:prstGeom prst="rect">
            <a:avLst/>
          </a:prstGeom>
        </p:spPr>
      </p:pic>
      <p:pic>
        <p:nvPicPr>
          <p:cNvPr id="194" name="Gráfico 193" descr="Brinde">
            <a:extLst>
              <a:ext uri="{FF2B5EF4-FFF2-40B4-BE49-F238E27FC236}">
                <a16:creationId xmlns:a16="http://schemas.microsoft.com/office/drawing/2014/main" id="{61ED2A97-EC88-4F08-87C7-6C5F714D1B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52042" y="3703296"/>
            <a:ext cx="540000" cy="540000"/>
          </a:xfrm>
          <a:prstGeom prst="rect">
            <a:avLst/>
          </a:prstGeom>
        </p:spPr>
      </p:pic>
      <p:pic>
        <p:nvPicPr>
          <p:cNvPr id="198" name="Gráfico 197" descr="Fábrica">
            <a:extLst>
              <a:ext uri="{FF2B5EF4-FFF2-40B4-BE49-F238E27FC236}">
                <a16:creationId xmlns:a16="http://schemas.microsoft.com/office/drawing/2014/main" id="{661FE264-C00D-4704-8492-B8492B4CDD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77586" y="3106401"/>
            <a:ext cx="720000" cy="720000"/>
          </a:xfrm>
          <a:prstGeom prst="rect">
            <a:avLst/>
          </a:prstGeom>
        </p:spPr>
      </p:pic>
      <p:sp>
        <p:nvSpPr>
          <p:cNvPr id="205" name="CaixaDeTexto 204">
            <a:extLst>
              <a:ext uri="{FF2B5EF4-FFF2-40B4-BE49-F238E27FC236}">
                <a16:creationId xmlns:a16="http://schemas.microsoft.com/office/drawing/2014/main" id="{4A835A3D-13BD-43F6-A011-040F01F4645F}"/>
              </a:ext>
            </a:extLst>
          </p:cNvPr>
          <p:cNvSpPr txBox="1"/>
          <p:nvPr/>
        </p:nvSpPr>
        <p:spPr bwMode="auto">
          <a:xfrm>
            <a:off x="7929235" y="1598736"/>
            <a:ext cx="1539003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</a:rPr>
              <a:t>ISA 8,27 </a:t>
            </a:r>
            <a:endParaRPr lang="pt-BR" sz="14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67265E98-158F-4F22-BEC3-E19C569FA96C}"/>
              </a:ext>
            </a:extLst>
          </p:cNvPr>
          <p:cNvSpPr/>
          <p:nvPr/>
        </p:nvSpPr>
        <p:spPr>
          <a:xfrm>
            <a:off x="543338" y="495657"/>
            <a:ext cx="2574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Perfil do associado</a:t>
            </a:r>
          </a:p>
        </p:txBody>
      </p:sp>
    </p:spTree>
    <p:extLst>
      <p:ext uri="{BB962C8B-B14F-4D97-AF65-F5344CB8AC3E}">
        <p14:creationId xmlns:p14="http://schemas.microsoft.com/office/powerpoint/2010/main" val="77964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Ver a imagem de origem">
            <a:extLst>
              <a:ext uri="{FF2B5EF4-FFF2-40B4-BE49-F238E27FC236}">
                <a16:creationId xmlns:a16="http://schemas.microsoft.com/office/drawing/2014/main" id="{1BF7E21E-C91D-4DE2-B3A8-107269BB0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31" y="3253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aralelogramo 6">
            <a:extLst>
              <a:ext uri="{FF2B5EF4-FFF2-40B4-BE49-F238E27FC236}">
                <a16:creationId xmlns:a16="http://schemas.microsoft.com/office/drawing/2014/main" id="{0A994DE9-408E-4DA0-9919-CFEA8F9583E7}"/>
              </a:ext>
            </a:extLst>
          </p:cNvPr>
          <p:cNvSpPr/>
          <p:nvPr/>
        </p:nvSpPr>
        <p:spPr>
          <a:xfrm rot="10800000">
            <a:off x="11021357" y="-119937"/>
            <a:ext cx="7233544" cy="7097874"/>
          </a:xfrm>
          <a:custGeom>
            <a:avLst/>
            <a:gdLst>
              <a:gd name="connsiteX0" fmla="*/ 0 w 10459092"/>
              <a:gd name="connsiteY0" fmla="*/ 6858000 h 6858000"/>
              <a:gd name="connsiteX1" fmla="*/ 1437094 w 10459092"/>
              <a:gd name="connsiteY1" fmla="*/ 0 h 6858000"/>
              <a:gd name="connsiteX2" fmla="*/ 10459092 w 10459092"/>
              <a:gd name="connsiteY2" fmla="*/ 0 h 6858000"/>
              <a:gd name="connsiteX3" fmla="*/ 9021998 w 10459092"/>
              <a:gd name="connsiteY3" fmla="*/ 6858000 h 6858000"/>
              <a:gd name="connsiteX4" fmla="*/ 0 w 10459092"/>
              <a:gd name="connsiteY4" fmla="*/ 6858000 h 6858000"/>
              <a:gd name="connsiteX0" fmla="*/ 0 w 9174823"/>
              <a:gd name="connsiteY0" fmla="*/ 6786081 h 6858000"/>
              <a:gd name="connsiteX1" fmla="*/ 152825 w 9174823"/>
              <a:gd name="connsiteY1" fmla="*/ 0 h 6858000"/>
              <a:gd name="connsiteX2" fmla="*/ 9174823 w 9174823"/>
              <a:gd name="connsiteY2" fmla="*/ 0 h 6858000"/>
              <a:gd name="connsiteX3" fmla="*/ 7737729 w 9174823"/>
              <a:gd name="connsiteY3" fmla="*/ 6858000 h 6858000"/>
              <a:gd name="connsiteX4" fmla="*/ 0 w 9174823"/>
              <a:gd name="connsiteY4" fmla="*/ 6786081 h 6858000"/>
              <a:gd name="connsiteX0" fmla="*/ 83480 w 9021998"/>
              <a:gd name="connsiteY0" fmla="*/ 6868274 h 6868274"/>
              <a:gd name="connsiteX1" fmla="*/ 0 w 9021998"/>
              <a:gd name="connsiteY1" fmla="*/ 0 h 6868274"/>
              <a:gd name="connsiteX2" fmla="*/ 9021998 w 9021998"/>
              <a:gd name="connsiteY2" fmla="*/ 0 h 6868274"/>
              <a:gd name="connsiteX3" fmla="*/ 7584904 w 9021998"/>
              <a:gd name="connsiteY3" fmla="*/ 6858000 h 6868274"/>
              <a:gd name="connsiteX4" fmla="*/ 83480 w 9021998"/>
              <a:gd name="connsiteY4" fmla="*/ 6868274 h 6868274"/>
              <a:gd name="connsiteX0" fmla="*/ 42383 w 9021998"/>
              <a:gd name="connsiteY0" fmla="*/ 6857999 h 6858000"/>
              <a:gd name="connsiteX1" fmla="*/ 0 w 9021998"/>
              <a:gd name="connsiteY1" fmla="*/ 0 h 6858000"/>
              <a:gd name="connsiteX2" fmla="*/ 9021998 w 9021998"/>
              <a:gd name="connsiteY2" fmla="*/ 0 h 6858000"/>
              <a:gd name="connsiteX3" fmla="*/ 7584904 w 9021998"/>
              <a:gd name="connsiteY3" fmla="*/ 6858000 h 6858000"/>
              <a:gd name="connsiteX4" fmla="*/ 42383 w 9021998"/>
              <a:gd name="connsiteY4" fmla="*/ 6857999 h 6858000"/>
              <a:gd name="connsiteX0" fmla="*/ 11451 w 9021998"/>
              <a:gd name="connsiteY0" fmla="*/ 6868273 h 6868273"/>
              <a:gd name="connsiteX1" fmla="*/ 0 w 9021998"/>
              <a:gd name="connsiteY1" fmla="*/ 0 h 6868273"/>
              <a:gd name="connsiteX2" fmla="*/ 9021998 w 9021998"/>
              <a:gd name="connsiteY2" fmla="*/ 0 h 6868273"/>
              <a:gd name="connsiteX3" fmla="*/ 7584904 w 9021998"/>
              <a:gd name="connsiteY3" fmla="*/ 6858000 h 6868273"/>
              <a:gd name="connsiteX4" fmla="*/ 11451 w 9021998"/>
              <a:gd name="connsiteY4" fmla="*/ 6868273 h 6868273"/>
              <a:gd name="connsiteX0" fmla="*/ 11451 w 9021998"/>
              <a:gd name="connsiteY0" fmla="*/ 6868273 h 6868273"/>
              <a:gd name="connsiteX1" fmla="*/ 0 w 9021998"/>
              <a:gd name="connsiteY1" fmla="*/ 0 h 6868273"/>
              <a:gd name="connsiteX2" fmla="*/ 9021998 w 9021998"/>
              <a:gd name="connsiteY2" fmla="*/ 0 h 6868273"/>
              <a:gd name="connsiteX3" fmla="*/ 7584904 w 9021998"/>
              <a:gd name="connsiteY3" fmla="*/ 6858000 h 6868273"/>
              <a:gd name="connsiteX4" fmla="*/ 11451 w 9021998"/>
              <a:gd name="connsiteY4" fmla="*/ 6868273 h 6868273"/>
              <a:gd name="connsiteX0" fmla="*/ 11451 w 9021998"/>
              <a:gd name="connsiteY0" fmla="*/ 6888821 h 6888821"/>
              <a:gd name="connsiteX1" fmla="*/ 0 w 9021998"/>
              <a:gd name="connsiteY1" fmla="*/ 0 h 6888821"/>
              <a:gd name="connsiteX2" fmla="*/ 9021998 w 9021998"/>
              <a:gd name="connsiteY2" fmla="*/ 0 h 6888821"/>
              <a:gd name="connsiteX3" fmla="*/ 7584904 w 9021998"/>
              <a:gd name="connsiteY3" fmla="*/ 6858000 h 6888821"/>
              <a:gd name="connsiteX4" fmla="*/ 11451 w 9021998"/>
              <a:gd name="connsiteY4" fmla="*/ 6888821 h 6888821"/>
              <a:gd name="connsiteX0" fmla="*/ 0 w 9051791"/>
              <a:gd name="connsiteY0" fmla="*/ 6919643 h 6919643"/>
              <a:gd name="connsiteX1" fmla="*/ 29793 w 9051791"/>
              <a:gd name="connsiteY1" fmla="*/ 0 h 6919643"/>
              <a:gd name="connsiteX2" fmla="*/ 9051791 w 9051791"/>
              <a:gd name="connsiteY2" fmla="*/ 0 h 6919643"/>
              <a:gd name="connsiteX3" fmla="*/ 7614697 w 9051791"/>
              <a:gd name="connsiteY3" fmla="*/ 6858000 h 6919643"/>
              <a:gd name="connsiteX4" fmla="*/ 0 w 9051791"/>
              <a:gd name="connsiteY4" fmla="*/ 6919643 h 691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51791" h="6919643">
                <a:moveTo>
                  <a:pt x="0" y="6919643"/>
                </a:moveTo>
                <a:lnTo>
                  <a:pt x="29793" y="0"/>
                </a:lnTo>
                <a:lnTo>
                  <a:pt x="9051791" y="0"/>
                </a:lnTo>
                <a:lnTo>
                  <a:pt x="7614697" y="6858000"/>
                </a:lnTo>
                <a:lnTo>
                  <a:pt x="0" y="6919643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atin typeface="+mj-lt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4F60C7F-F3D9-4839-8A10-ABEE21453871}"/>
              </a:ext>
            </a:extLst>
          </p:cNvPr>
          <p:cNvSpPr txBox="1"/>
          <p:nvPr/>
        </p:nvSpPr>
        <p:spPr>
          <a:xfrm>
            <a:off x="543339" y="100405"/>
            <a:ext cx="1029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Time</a:t>
            </a:r>
          </a:p>
        </p:txBody>
      </p: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A45B1300-0DCA-486F-97A9-919BB7E02BC5}"/>
              </a:ext>
            </a:extLst>
          </p:cNvPr>
          <p:cNvCxnSpPr>
            <a:cxnSpLocks/>
          </p:cNvCxnSpPr>
          <p:nvPr/>
        </p:nvCxnSpPr>
        <p:spPr>
          <a:xfrm flipV="1">
            <a:off x="0" y="4566147"/>
            <a:ext cx="1082866" cy="8296"/>
          </a:xfrm>
          <a:prstGeom prst="line">
            <a:avLst/>
          </a:prstGeom>
          <a:ln w="28575">
            <a:solidFill>
              <a:srgbClr val="A3DFC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73511430-463F-4807-A819-CA36CCE99BA8}"/>
              </a:ext>
            </a:extLst>
          </p:cNvPr>
          <p:cNvGrpSpPr/>
          <p:nvPr/>
        </p:nvGrpSpPr>
        <p:grpSpPr>
          <a:xfrm>
            <a:off x="1082866" y="3895999"/>
            <a:ext cx="1332000" cy="1332000"/>
            <a:chOff x="1082866" y="3428999"/>
            <a:chExt cx="1332000" cy="134859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1E72E8-74D7-4051-B885-6932403C8AA2}"/>
                </a:ext>
              </a:extLst>
            </p:cNvPr>
            <p:cNvSpPr/>
            <p:nvPr/>
          </p:nvSpPr>
          <p:spPr>
            <a:xfrm>
              <a:off x="1280866" y="3626999"/>
              <a:ext cx="936000" cy="936000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000" b="-1000"/>
              </a:stretch>
            </a:blipFill>
            <a:ln>
              <a:solidFill>
                <a:srgbClr val="A3DFC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tint val="40000"/>
                <a:alpha val="90000"/>
                <a:hueOff val="-3369881"/>
                <a:satOff val="-11416"/>
                <a:lumOff val="-146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B74782F-04E8-4EB0-9C51-36B2461974AF}"/>
                </a:ext>
              </a:extLst>
            </p:cNvPr>
            <p:cNvSpPr/>
            <p:nvPr/>
          </p:nvSpPr>
          <p:spPr>
            <a:xfrm>
              <a:off x="1082866" y="3428999"/>
              <a:ext cx="1332000" cy="1332000"/>
            </a:xfrm>
            <a:prstGeom prst="ellipse">
              <a:avLst/>
            </a:prstGeom>
            <a:noFill/>
            <a:ln w="28575">
              <a:solidFill>
                <a:srgbClr val="A3DFC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írculo: Oco 3">
              <a:extLst>
                <a:ext uri="{FF2B5EF4-FFF2-40B4-BE49-F238E27FC236}">
                  <a16:creationId xmlns:a16="http://schemas.microsoft.com/office/drawing/2014/main" id="{66B27163-20DD-4227-B2DF-EE090559B999}"/>
                </a:ext>
              </a:extLst>
            </p:cNvPr>
            <p:cNvSpPr/>
            <p:nvPr/>
          </p:nvSpPr>
          <p:spPr>
            <a:xfrm>
              <a:off x="1208866" y="3554999"/>
              <a:ext cx="1080000" cy="1080000"/>
            </a:xfrm>
            <a:prstGeom prst="donut">
              <a:avLst>
                <a:gd name="adj" fmla="val 10828"/>
              </a:avLst>
            </a:prstGeom>
            <a:solidFill>
              <a:srgbClr val="A3DFC3"/>
            </a:solidFill>
            <a:ln>
              <a:solidFill>
                <a:srgbClr val="A3DF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29" name="Conexão reta 28">
              <a:extLst>
                <a:ext uri="{FF2B5EF4-FFF2-40B4-BE49-F238E27FC236}">
                  <a16:creationId xmlns:a16="http://schemas.microsoft.com/office/drawing/2014/main" id="{5C50FE71-6C16-43F3-BB71-D46F99ADBB26}"/>
                </a:ext>
              </a:extLst>
            </p:cNvPr>
            <p:cNvCxnSpPr>
              <a:cxnSpLocks/>
              <a:stCxn id="3" idx="4"/>
            </p:cNvCxnSpPr>
            <p:nvPr/>
          </p:nvCxnSpPr>
          <p:spPr>
            <a:xfrm>
              <a:off x="1748866" y="4760999"/>
              <a:ext cx="27833" cy="16593"/>
            </a:xfrm>
            <a:prstGeom prst="line">
              <a:avLst/>
            </a:prstGeom>
            <a:ln w="28575">
              <a:solidFill>
                <a:srgbClr val="A3DFC3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Conexão reta 41">
            <a:extLst>
              <a:ext uri="{FF2B5EF4-FFF2-40B4-BE49-F238E27FC236}">
                <a16:creationId xmlns:a16="http://schemas.microsoft.com/office/drawing/2014/main" id="{B86A8F85-F6A5-49C5-8AA4-BE6EBC559D8C}"/>
              </a:ext>
            </a:extLst>
          </p:cNvPr>
          <p:cNvCxnSpPr>
            <a:cxnSpLocks/>
          </p:cNvCxnSpPr>
          <p:nvPr/>
        </p:nvCxnSpPr>
        <p:spPr>
          <a:xfrm flipH="1">
            <a:off x="2414866" y="4566147"/>
            <a:ext cx="765446" cy="4643"/>
          </a:xfrm>
          <a:prstGeom prst="line">
            <a:avLst/>
          </a:prstGeom>
          <a:ln w="28575">
            <a:solidFill>
              <a:srgbClr val="6AB98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68B2DD05-4CB9-41D0-A2AF-5A1FC1FBA258}"/>
              </a:ext>
            </a:extLst>
          </p:cNvPr>
          <p:cNvGrpSpPr/>
          <p:nvPr/>
        </p:nvGrpSpPr>
        <p:grpSpPr>
          <a:xfrm>
            <a:off x="916782" y="1477019"/>
            <a:ext cx="1692000" cy="2418980"/>
            <a:chOff x="970926" y="1806921"/>
            <a:chExt cx="1516824" cy="2418980"/>
          </a:xfrm>
          <a:effectLst>
            <a:outerShdw blurRad="50800" dist="50800" dir="7800000" algn="r" rotWithShape="0">
              <a:prstClr val="black">
                <a:alpha val="40000"/>
              </a:prstClr>
            </a:outerShdw>
          </a:effectLst>
        </p:grpSpPr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425755A3-5FBB-4653-85F7-97580E0F1F67}"/>
                </a:ext>
              </a:extLst>
            </p:cNvPr>
            <p:cNvSpPr/>
            <p:nvPr/>
          </p:nvSpPr>
          <p:spPr>
            <a:xfrm>
              <a:off x="970926" y="1806921"/>
              <a:ext cx="1516824" cy="1872000"/>
            </a:xfrm>
            <a:prstGeom prst="roundRect">
              <a:avLst/>
            </a:prstGeom>
            <a:ln w="28575">
              <a:solidFill>
                <a:srgbClr val="A3DFC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sz="1600" dirty="0"/>
                <a:t>Ciência da computação;</a:t>
              </a:r>
            </a:p>
          </p:txBody>
        </p:sp>
        <p:cxnSp>
          <p:nvCxnSpPr>
            <p:cNvPr id="25" name="Conexão reta 24">
              <a:extLst>
                <a:ext uri="{FF2B5EF4-FFF2-40B4-BE49-F238E27FC236}">
                  <a16:creationId xmlns:a16="http://schemas.microsoft.com/office/drawing/2014/main" id="{46BCC1AB-7E39-4E31-B45F-4F3955F36F12}"/>
                </a:ext>
              </a:extLst>
            </p:cNvPr>
            <p:cNvCxnSpPr>
              <a:cxnSpLocks/>
              <a:stCxn id="3" idx="0"/>
              <a:endCxn id="47" idx="2"/>
            </p:cNvCxnSpPr>
            <p:nvPr/>
          </p:nvCxnSpPr>
          <p:spPr>
            <a:xfrm flipV="1">
              <a:off x="1716863" y="3678921"/>
              <a:ext cx="12475" cy="546980"/>
            </a:xfrm>
            <a:prstGeom prst="line">
              <a:avLst/>
            </a:prstGeom>
            <a:ln w="28575">
              <a:solidFill>
                <a:srgbClr val="A3DFC3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Agrupar 161">
            <a:extLst>
              <a:ext uri="{FF2B5EF4-FFF2-40B4-BE49-F238E27FC236}">
                <a16:creationId xmlns:a16="http://schemas.microsoft.com/office/drawing/2014/main" id="{4FBA692E-CFE2-4461-8C05-CF24F9C24CFA}"/>
              </a:ext>
            </a:extLst>
          </p:cNvPr>
          <p:cNvGrpSpPr/>
          <p:nvPr/>
        </p:nvGrpSpPr>
        <p:grpSpPr>
          <a:xfrm>
            <a:off x="3000312" y="1477019"/>
            <a:ext cx="1692000" cy="2427276"/>
            <a:chOff x="3009380" y="1493072"/>
            <a:chExt cx="1516824" cy="2427276"/>
          </a:xfrm>
          <a:effectLst>
            <a:outerShdw blurRad="50800" dist="50800" dir="7800000" algn="r" rotWithShape="0">
              <a:prstClr val="black">
                <a:alpha val="40000"/>
              </a:prstClr>
            </a:outerShdw>
          </a:effectLst>
        </p:grpSpPr>
        <p:sp>
          <p:nvSpPr>
            <p:cNvPr id="79" name="Retângulo: Cantos Arredondados 78">
              <a:extLst>
                <a:ext uri="{FF2B5EF4-FFF2-40B4-BE49-F238E27FC236}">
                  <a16:creationId xmlns:a16="http://schemas.microsoft.com/office/drawing/2014/main" id="{E8C9D041-BBAF-416E-A62B-25F7684C8336}"/>
                </a:ext>
              </a:extLst>
            </p:cNvPr>
            <p:cNvSpPr/>
            <p:nvPr/>
          </p:nvSpPr>
          <p:spPr>
            <a:xfrm>
              <a:off x="3009380" y="1493072"/>
              <a:ext cx="1516824" cy="1872000"/>
            </a:xfrm>
            <a:prstGeom prst="roundRect">
              <a:avLst/>
            </a:prstGeom>
            <a:ln w="28575">
              <a:solidFill>
                <a:srgbClr val="6AB98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sz="1600" dirty="0"/>
                <a:t>Administração;</a:t>
              </a:r>
            </a:p>
            <a:p>
              <a:r>
                <a:rPr lang="pt-BR" sz="1600" dirty="0"/>
                <a:t>Economia;</a:t>
              </a:r>
            </a:p>
            <a:p>
              <a:r>
                <a:rPr lang="pt-BR" sz="1600" dirty="0"/>
                <a:t>ADS;</a:t>
              </a:r>
            </a:p>
          </p:txBody>
        </p:sp>
        <p:cxnSp>
          <p:nvCxnSpPr>
            <p:cNvPr id="80" name="Conexão reta 79">
              <a:extLst>
                <a:ext uri="{FF2B5EF4-FFF2-40B4-BE49-F238E27FC236}">
                  <a16:creationId xmlns:a16="http://schemas.microsoft.com/office/drawing/2014/main" id="{F380D15B-56A5-4536-9071-04AA2E3C7AA4}"/>
                </a:ext>
              </a:extLst>
            </p:cNvPr>
            <p:cNvCxnSpPr>
              <a:cxnSpLocks/>
              <a:stCxn id="39" idx="0"/>
              <a:endCxn id="79" idx="2"/>
            </p:cNvCxnSpPr>
            <p:nvPr/>
          </p:nvCxnSpPr>
          <p:spPr>
            <a:xfrm flipV="1">
              <a:off x="3767792" y="3365072"/>
              <a:ext cx="0" cy="555276"/>
            </a:xfrm>
            <a:prstGeom prst="line">
              <a:avLst/>
            </a:prstGeom>
            <a:ln w="28575">
              <a:solidFill>
                <a:srgbClr val="6AB98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Agrupar 180">
            <a:extLst>
              <a:ext uri="{FF2B5EF4-FFF2-40B4-BE49-F238E27FC236}">
                <a16:creationId xmlns:a16="http://schemas.microsoft.com/office/drawing/2014/main" id="{0172CF22-E1E3-40FF-8DB5-5F557C32BA75}"/>
              </a:ext>
            </a:extLst>
          </p:cNvPr>
          <p:cNvGrpSpPr/>
          <p:nvPr/>
        </p:nvGrpSpPr>
        <p:grpSpPr>
          <a:xfrm>
            <a:off x="5149122" y="1477019"/>
            <a:ext cx="1692000" cy="2427276"/>
            <a:chOff x="5149122" y="1477019"/>
            <a:chExt cx="1692000" cy="2427276"/>
          </a:xfrm>
        </p:grpSpPr>
        <p:sp>
          <p:nvSpPr>
            <p:cNvPr id="88" name="Retângulo: Cantos Arredondados 87">
              <a:extLst>
                <a:ext uri="{FF2B5EF4-FFF2-40B4-BE49-F238E27FC236}">
                  <a16:creationId xmlns:a16="http://schemas.microsoft.com/office/drawing/2014/main" id="{7212E6A8-BEAA-4CFF-A42F-6412B0A8CAC9}"/>
                </a:ext>
              </a:extLst>
            </p:cNvPr>
            <p:cNvSpPr/>
            <p:nvPr/>
          </p:nvSpPr>
          <p:spPr>
            <a:xfrm>
              <a:off x="5149122" y="1477019"/>
              <a:ext cx="1692000" cy="1872000"/>
            </a:xfrm>
            <a:prstGeom prst="roundRect">
              <a:avLst/>
            </a:prstGeom>
            <a:ln w="28575">
              <a:solidFill>
                <a:srgbClr val="5E875B"/>
              </a:solidFill>
            </a:ln>
            <a:effectLst>
              <a:outerShdw blurRad="50800" dist="50800" dir="7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/>
              <a:r>
                <a:rPr lang="pt-BR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Engº</a:t>
              </a:r>
              <a:r>
                <a:rPr lang="pt-B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Ambiental; Gestor em TI;</a:t>
              </a:r>
            </a:p>
          </p:txBody>
        </p:sp>
        <p:cxnSp>
          <p:nvCxnSpPr>
            <p:cNvPr id="89" name="Conexão reta 88">
              <a:extLst>
                <a:ext uri="{FF2B5EF4-FFF2-40B4-BE49-F238E27FC236}">
                  <a16:creationId xmlns:a16="http://schemas.microsoft.com/office/drawing/2014/main" id="{0E62D9C0-3D1A-4C1E-BE83-4E8244BC21C9}"/>
                </a:ext>
              </a:extLst>
            </p:cNvPr>
            <p:cNvCxnSpPr>
              <a:cxnSpLocks/>
              <a:stCxn id="31" idx="0"/>
              <a:endCxn id="88" idx="2"/>
            </p:cNvCxnSpPr>
            <p:nvPr/>
          </p:nvCxnSpPr>
          <p:spPr>
            <a:xfrm flipH="1" flipV="1">
              <a:off x="5995122" y="3349019"/>
              <a:ext cx="6173" cy="555276"/>
            </a:xfrm>
            <a:prstGeom prst="line">
              <a:avLst/>
            </a:prstGeom>
            <a:ln w="28575">
              <a:solidFill>
                <a:srgbClr val="5E875B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Agrupar 181">
            <a:extLst>
              <a:ext uri="{FF2B5EF4-FFF2-40B4-BE49-F238E27FC236}">
                <a16:creationId xmlns:a16="http://schemas.microsoft.com/office/drawing/2014/main" id="{DD56715A-F335-4163-BC4C-4C56BC2254A4}"/>
              </a:ext>
            </a:extLst>
          </p:cNvPr>
          <p:cNvGrpSpPr/>
          <p:nvPr/>
        </p:nvGrpSpPr>
        <p:grpSpPr>
          <a:xfrm>
            <a:off x="7233431" y="1477019"/>
            <a:ext cx="1692000" cy="2427276"/>
            <a:chOff x="7233431" y="1477019"/>
            <a:chExt cx="1692000" cy="2427276"/>
          </a:xfrm>
        </p:grpSpPr>
        <p:sp>
          <p:nvSpPr>
            <p:cNvPr id="98" name="Retângulo: Cantos Arredondados 97">
              <a:extLst>
                <a:ext uri="{FF2B5EF4-FFF2-40B4-BE49-F238E27FC236}">
                  <a16:creationId xmlns:a16="http://schemas.microsoft.com/office/drawing/2014/main" id="{6AA5DAFC-4815-4D18-B043-304E45860085}"/>
                </a:ext>
              </a:extLst>
            </p:cNvPr>
            <p:cNvSpPr/>
            <p:nvPr/>
          </p:nvSpPr>
          <p:spPr>
            <a:xfrm>
              <a:off x="7233431" y="1477019"/>
              <a:ext cx="1692000" cy="1872000"/>
            </a:xfrm>
            <a:prstGeom prst="roundRect">
              <a:avLst/>
            </a:prstGeom>
            <a:ln w="28575">
              <a:solidFill>
                <a:srgbClr val="4A692D"/>
              </a:solidFill>
            </a:ln>
            <a:effectLst>
              <a:outerShdw blurRad="50800" dist="50800" dir="7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/>
              <a:r>
                <a:rPr lang="pt-B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Adm;</a:t>
              </a:r>
            </a:p>
            <a:p>
              <a:pPr lvl="0"/>
              <a:r>
                <a:rPr lang="pt-B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Análise de Dados | Python | Power BI;</a:t>
              </a:r>
              <a:endParaRPr lang="pt-BR" sz="1600" dirty="0"/>
            </a:p>
          </p:txBody>
        </p:sp>
        <p:cxnSp>
          <p:nvCxnSpPr>
            <p:cNvPr id="99" name="Conexão reta 98">
              <a:extLst>
                <a:ext uri="{FF2B5EF4-FFF2-40B4-BE49-F238E27FC236}">
                  <a16:creationId xmlns:a16="http://schemas.microsoft.com/office/drawing/2014/main" id="{5A8AB66E-619D-4F96-81A6-9D4F060D05BD}"/>
                </a:ext>
              </a:extLst>
            </p:cNvPr>
            <p:cNvCxnSpPr>
              <a:cxnSpLocks/>
              <a:stCxn id="43" idx="0"/>
              <a:endCxn id="98" idx="2"/>
            </p:cNvCxnSpPr>
            <p:nvPr/>
          </p:nvCxnSpPr>
          <p:spPr>
            <a:xfrm flipV="1">
              <a:off x="8079431" y="3349019"/>
              <a:ext cx="0" cy="555276"/>
            </a:xfrm>
            <a:prstGeom prst="line">
              <a:avLst/>
            </a:prstGeom>
            <a:ln w="28575">
              <a:solidFill>
                <a:srgbClr val="4A692D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1DABD959-6B9F-4477-9CD1-504CF703F42F}"/>
              </a:ext>
            </a:extLst>
          </p:cNvPr>
          <p:cNvGrpSpPr/>
          <p:nvPr/>
        </p:nvGrpSpPr>
        <p:grpSpPr>
          <a:xfrm>
            <a:off x="3180312" y="3904295"/>
            <a:ext cx="1332000" cy="1332000"/>
            <a:chOff x="3180312" y="3893951"/>
            <a:chExt cx="1332000" cy="1332000"/>
          </a:xfrm>
        </p:grpSpPr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0DD81799-67A6-4340-883D-E93D74854603}"/>
                </a:ext>
              </a:extLst>
            </p:cNvPr>
            <p:cNvGrpSpPr/>
            <p:nvPr/>
          </p:nvGrpSpPr>
          <p:grpSpPr>
            <a:xfrm>
              <a:off x="3180312" y="3893951"/>
              <a:ext cx="1332000" cy="1332000"/>
              <a:chOff x="3535160" y="3457215"/>
              <a:chExt cx="1332000" cy="133200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45457F0-F60C-419B-AC35-FE5AADAEA6A3}"/>
                  </a:ext>
                </a:extLst>
              </p:cNvPr>
              <p:cNvSpPr/>
              <p:nvPr/>
            </p:nvSpPr>
            <p:spPr>
              <a:xfrm>
                <a:off x="3709531" y="3667302"/>
                <a:ext cx="936000" cy="936000"/>
              </a:xfrm>
              <a:prstGeom prst="ellipse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7000" r="-17000"/>
                </a:stretch>
              </a:blipFill>
              <a:ln>
                <a:solidFill>
                  <a:srgbClr val="6AB982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tint val="40000"/>
                  <a:alpha val="90000"/>
                  <a:hueOff val="-6739762"/>
                  <a:satOff val="-22832"/>
                  <a:lumOff val="-2928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76" name="Agrupar 75">
                <a:extLst>
                  <a:ext uri="{FF2B5EF4-FFF2-40B4-BE49-F238E27FC236}">
                    <a16:creationId xmlns:a16="http://schemas.microsoft.com/office/drawing/2014/main" id="{87D36338-DE7D-44C6-A3C8-C3505ADA83A0}"/>
                  </a:ext>
                </a:extLst>
              </p:cNvPr>
              <p:cNvGrpSpPr/>
              <p:nvPr/>
            </p:nvGrpSpPr>
            <p:grpSpPr>
              <a:xfrm>
                <a:off x="3535160" y="3457215"/>
                <a:ext cx="1332000" cy="1332000"/>
                <a:chOff x="5146601" y="4622236"/>
                <a:chExt cx="1332000" cy="133200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CA01EBA6-B169-48DF-B301-6F00A01FD922}"/>
                    </a:ext>
                  </a:extLst>
                </p:cNvPr>
                <p:cNvSpPr/>
                <p:nvPr/>
              </p:nvSpPr>
              <p:spPr>
                <a:xfrm>
                  <a:off x="5146601" y="4622236"/>
                  <a:ext cx="1332000" cy="1332000"/>
                </a:xfrm>
                <a:prstGeom prst="ellipse">
                  <a:avLst/>
                </a:prstGeom>
                <a:noFill/>
                <a:ln w="28575">
                  <a:solidFill>
                    <a:srgbClr val="6AB98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0" name="Círculo: Oco 39">
                  <a:extLst>
                    <a:ext uri="{FF2B5EF4-FFF2-40B4-BE49-F238E27FC236}">
                      <a16:creationId xmlns:a16="http://schemas.microsoft.com/office/drawing/2014/main" id="{CECA520D-BE5D-4069-8B1D-5940CD06419D}"/>
                    </a:ext>
                  </a:extLst>
                </p:cNvPr>
                <p:cNvSpPr/>
                <p:nvPr/>
              </p:nvSpPr>
              <p:spPr>
                <a:xfrm>
                  <a:off x="5272601" y="4748236"/>
                  <a:ext cx="1080000" cy="1080000"/>
                </a:xfrm>
                <a:prstGeom prst="donut">
                  <a:avLst>
                    <a:gd name="adj" fmla="val 10828"/>
                  </a:avLst>
                </a:prstGeom>
                <a:solidFill>
                  <a:srgbClr val="6AB982"/>
                </a:solidFill>
                <a:ln>
                  <a:solidFill>
                    <a:srgbClr val="6AB98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3BAB6F29-FAF3-4D76-ABF6-6FC634861D58}"/>
                </a:ext>
              </a:extLst>
            </p:cNvPr>
            <p:cNvCxnSpPr>
              <a:cxnSpLocks/>
              <a:stCxn id="39" idx="4"/>
              <a:endCxn id="39" idx="4"/>
            </p:cNvCxnSpPr>
            <p:nvPr/>
          </p:nvCxnSpPr>
          <p:spPr>
            <a:xfrm>
              <a:off x="3846312" y="5225951"/>
              <a:ext cx="0" cy="0"/>
            </a:xfrm>
            <a:prstGeom prst="line">
              <a:avLst/>
            </a:prstGeom>
            <a:ln w="28575">
              <a:solidFill>
                <a:srgbClr val="6AB98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68671F00-BF62-4AF0-94A8-BFC5265B788F}"/>
              </a:ext>
            </a:extLst>
          </p:cNvPr>
          <p:cNvGrpSpPr/>
          <p:nvPr/>
        </p:nvGrpSpPr>
        <p:grpSpPr>
          <a:xfrm>
            <a:off x="5335295" y="3904295"/>
            <a:ext cx="1332000" cy="1332000"/>
            <a:chOff x="5339309" y="3906547"/>
            <a:chExt cx="1332000" cy="1332000"/>
          </a:xfrm>
        </p:grpSpPr>
        <p:pic>
          <p:nvPicPr>
            <p:cNvPr id="15" name="Imagem 75" descr="Homem com óculos de grau&#10;&#10;Descrição gerada automaticamente">
              <a:extLst>
                <a:ext uri="{FF2B5EF4-FFF2-40B4-BE49-F238E27FC236}">
                  <a16:creationId xmlns:a16="http://schemas.microsoft.com/office/drawing/2014/main" id="{1739C9EE-8DBB-4352-A9D3-2E52CB608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5511625" y="4094486"/>
              <a:ext cx="975023" cy="974785"/>
            </a:xfrm>
            <a:prstGeom prst="ellipse">
              <a:avLst/>
            </a:prstGeom>
            <a:ln w="6350" cap="rnd">
              <a:solidFill>
                <a:srgbClr val="5E875B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842539D9-DE9C-4EB0-93C1-5594694BA883}"/>
                </a:ext>
              </a:extLst>
            </p:cNvPr>
            <p:cNvGrpSpPr/>
            <p:nvPr/>
          </p:nvGrpSpPr>
          <p:grpSpPr>
            <a:xfrm>
              <a:off x="5339309" y="3906547"/>
              <a:ext cx="1332000" cy="1332000"/>
              <a:chOff x="6208284" y="4499668"/>
              <a:chExt cx="1332000" cy="1332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98D3D83-A42A-46F2-8C60-3EBE9D256968}"/>
                  </a:ext>
                </a:extLst>
              </p:cNvPr>
              <p:cNvSpPr/>
              <p:nvPr/>
            </p:nvSpPr>
            <p:spPr>
              <a:xfrm>
                <a:off x="6208284" y="4499668"/>
                <a:ext cx="1332000" cy="1332000"/>
              </a:xfrm>
              <a:prstGeom prst="ellipse">
                <a:avLst/>
              </a:prstGeom>
              <a:noFill/>
              <a:ln w="28575">
                <a:solidFill>
                  <a:srgbClr val="5E875B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Círculo: Oco 31">
                <a:extLst>
                  <a:ext uri="{FF2B5EF4-FFF2-40B4-BE49-F238E27FC236}">
                    <a16:creationId xmlns:a16="http://schemas.microsoft.com/office/drawing/2014/main" id="{DE4643B9-50A1-4F47-BF77-F19456CF850E}"/>
                  </a:ext>
                </a:extLst>
              </p:cNvPr>
              <p:cNvSpPr/>
              <p:nvPr/>
            </p:nvSpPr>
            <p:spPr>
              <a:xfrm>
                <a:off x="6328111" y="4634999"/>
                <a:ext cx="1080000" cy="1080000"/>
              </a:xfrm>
              <a:prstGeom prst="donut">
                <a:avLst>
                  <a:gd name="adj" fmla="val 10828"/>
                </a:avLst>
              </a:prstGeom>
              <a:solidFill>
                <a:srgbClr val="5E875B"/>
              </a:solidFill>
              <a:ln>
                <a:solidFill>
                  <a:srgbClr val="5E87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7" name="Conexão reta 106">
              <a:extLst>
                <a:ext uri="{FF2B5EF4-FFF2-40B4-BE49-F238E27FC236}">
                  <a16:creationId xmlns:a16="http://schemas.microsoft.com/office/drawing/2014/main" id="{DB307723-EBDD-4088-B934-984965DDC729}"/>
                </a:ext>
              </a:extLst>
            </p:cNvPr>
            <p:cNvCxnSpPr>
              <a:cxnSpLocks/>
              <a:stCxn id="31" idx="4"/>
              <a:endCxn id="31" idx="4"/>
            </p:cNvCxnSpPr>
            <p:nvPr/>
          </p:nvCxnSpPr>
          <p:spPr>
            <a:xfrm>
              <a:off x="6005309" y="5238547"/>
              <a:ext cx="0" cy="0"/>
            </a:xfrm>
            <a:prstGeom prst="line">
              <a:avLst/>
            </a:prstGeom>
            <a:ln w="28575">
              <a:solidFill>
                <a:srgbClr val="5E875B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Agrupar 131">
            <a:extLst>
              <a:ext uri="{FF2B5EF4-FFF2-40B4-BE49-F238E27FC236}">
                <a16:creationId xmlns:a16="http://schemas.microsoft.com/office/drawing/2014/main" id="{1FFF31B7-6B65-4092-95B2-1AA499ADF219}"/>
              </a:ext>
            </a:extLst>
          </p:cNvPr>
          <p:cNvGrpSpPr/>
          <p:nvPr/>
        </p:nvGrpSpPr>
        <p:grpSpPr>
          <a:xfrm>
            <a:off x="7413431" y="3904295"/>
            <a:ext cx="1332000" cy="1332000"/>
            <a:chOff x="7413431" y="3915878"/>
            <a:chExt cx="1332000" cy="1332000"/>
          </a:xfrm>
        </p:grpSpPr>
        <p:pic>
          <p:nvPicPr>
            <p:cNvPr id="16" name="Imagem 45" descr="Homem de barba e camisa verde&#10;&#10;Descrição gerada automaticamente">
              <a:extLst>
                <a:ext uri="{FF2B5EF4-FFF2-40B4-BE49-F238E27FC236}">
                  <a16:creationId xmlns:a16="http://schemas.microsoft.com/office/drawing/2014/main" id="{0448BD22-92C5-404F-AA81-551202AC8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71120" y="4083673"/>
              <a:ext cx="971320" cy="977747"/>
            </a:xfrm>
            <a:prstGeom prst="ellipse">
              <a:avLst/>
            </a:prstGeom>
            <a:ln w="6350" cap="rnd">
              <a:solidFill>
                <a:srgbClr val="4A692D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97" name="Agrupar 96">
              <a:extLst>
                <a:ext uri="{FF2B5EF4-FFF2-40B4-BE49-F238E27FC236}">
                  <a16:creationId xmlns:a16="http://schemas.microsoft.com/office/drawing/2014/main" id="{EE0CF23C-59B7-4A07-A94F-2E6D80EABD8C}"/>
                </a:ext>
              </a:extLst>
            </p:cNvPr>
            <p:cNvGrpSpPr/>
            <p:nvPr/>
          </p:nvGrpSpPr>
          <p:grpSpPr>
            <a:xfrm>
              <a:off x="7413431" y="3915878"/>
              <a:ext cx="1332000" cy="1332000"/>
              <a:chOff x="8019749" y="3428999"/>
              <a:chExt cx="1332000" cy="133200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E947790-ADB4-4B4A-989E-6A04F49BA417}"/>
                  </a:ext>
                </a:extLst>
              </p:cNvPr>
              <p:cNvSpPr/>
              <p:nvPr/>
            </p:nvSpPr>
            <p:spPr>
              <a:xfrm>
                <a:off x="8019749" y="3428999"/>
                <a:ext cx="1332000" cy="1332000"/>
              </a:xfrm>
              <a:prstGeom prst="ellipse">
                <a:avLst/>
              </a:prstGeom>
              <a:noFill/>
              <a:ln w="28575">
                <a:solidFill>
                  <a:srgbClr val="4A692D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Círculo: Oco 43">
                <a:extLst>
                  <a:ext uri="{FF2B5EF4-FFF2-40B4-BE49-F238E27FC236}">
                    <a16:creationId xmlns:a16="http://schemas.microsoft.com/office/drawing/2014/main" id="{A9F2D893-1265-4338-AD46-2EFBF52D83D9}"/>
                  </a:ext>
                </a:extLst>
              </p:cNvPr>
              <p:cNvSpPr/>
              <p:nvPr/>
            </p:nvSpPr>
            <p:spPr>
              <a:xfrm>
                <a:off x="8145749" y="3554999"/>
                <a:ext cx="1080000" cy="1080000"/>
              </a:xfrm>
              <a:prstGeom prst="donut">
                <a:avLst>
                  <a:gd name="adj" fmla="val 10828"/>
                </a:avLst>
              </a:prstGeom>
              <a:solidFill>
                <a:srgbClr val="4A692D"/>
              </a:solidFill>
              <a:ln>
                <a:solidFill>
                  <a:srgbClr val="4A69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1" name="Conexão reta 110">
              <a:extLst>
                <a:ext uri="{FF2B5EF4-FFF2-40B4-BE49-F238E27FC236}">
                  <a16:creationId xmlns:a16="http://schemas.microsoft.com/office/drawing/2014/main" id="{4AE69A05-0F5D-4E1F-BE3E-8E987144F8B5}"/>
                </a:ext>
              </a:extLst>
            </p:cNvPr>
            <p:cNvCxnSpPr>
              <a:cxnSpLocks/>
              <a:stCxn id="43" idx="4"/>
              <a:endCxn id="43" idx="4"/>
            </p:cNvCxnSpPr>
            <p:nvPr/>
          </p:nvCxnSpPr>
          <p:spPr>
            <a:xfrm>
              <a:off x="8079431" y="5247878"/>
              <a:ext cx="0" cy="0"/>
            </a:xfrm>
            <a:prstGeom prst="line">
              <a:avLst/>
            </a:prstGeom>
            <a:ln w="28575">
              <a:solidFill>
                <a:srgbClr val="4A692D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6" name="Conexão reta 115">
            <a:extLst>
              <a:ext uri="{FF2B5EF4-FFF2-40B4-BE49-F238E27FC236}">
                <a16:creationId xmlns:a16="http://schemas.microsoft.com/office/drawing/2014/main" id="{BA6F6D5A-590B-45A8-A538-AA5C26FB729D}"/>
              </a:ext>
            </a:extLst>
          </p:cNvPr>
          <p:cNvCxnSpPr>
            <a:cxnSpLocks/>
          </p:cNvCxnSpPr>
          <p:nvPr/>
        </p:nvCxnSpPr>
        <p:spPr>
          <a:xfrm>
            <a:off x="8745431" y="4555364"/>
            <a:ext cx="787317" cy="16924"/>
          </a:xfrm>
          <a:prstGeom prst="line">
            <a:avLst/>
          </a:prstGeom>
          <a:ln w="28575">
            <a:solidFill>
              <a:srgbClr val="6187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Agrupar 182">
            <a:extLst>
              <a:ext uri="{FF2B5EF4-FFF2-40B4-BE49-F238E27FC236}">
                <a16:creationId xmlns:a16="http://schemas.microsoft.com/office/drawing/2014/main" id="{B5CE94FE-224D-49AA-A52F-B1E384892C4C}"/>
              </a:ext>
            </a:extLst>
          </p:cNvPr>
          <p:cNvGrpSpPr/>
          <p:nvPr/>
        </p:nvGrpSpPr>
        <p:grpSpPr>
          <a:xfrm>
            <a:off x="9352748" y="1477019"/>
            <a:ext cx="1692000" cy="2422964"/>
            <a:chOff x="9352748" y="1477019"/>
            <a:chExt cx="1692000" cy="2422964"/>
          </a:xfrm>
        </p:grpSpPr>
        <p:sp>
          <p:nvSpPr>
            <p:cNvPr id="120" name="Retângulo: Cantos Arredondados 119">
              <a:extLst>
                <a:ext uri="{FF2B5EF4-FFF2-40B4-BE49-F238E27FC236}">
                  <a16:creationId xmlns:a16="http://schemas.microsoft.com/office/drawing/2014/main" id="{60F5AFD0-9807-4057-B3CD-1B66CF3495CB}"/>
                </a:ext>
              </a:extLst>
            </p:cNvPr>
            <p:cNvSpPr/>
            <p:nvPr/>
          </p:nvSpPr>
          <p:spPr>
            <a:xfrm>
              <a:off x="9352748" y="1477019"/>
              <a:ext cx="1692000" cy="1872000"/>
            </a:xfrm>
            <a:prstGeom prst="roundRect">
              <a:avLst/>
            </a:prstGeom>
            <a:ln w="28575">
              <a:solidFill>
                <a:srgbClr val="618700"/>
              </a:solidFill>
            </a:ln>
            <a:effectLst>
              <a:outerShdw blurRad="50800" dist="50800" dir="7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t-BR" sz="1600" dirty="0"/>
                <a:t>Especialista de Eng.ª de dados;</a:t>
              </a:r>
            </a:p>
          </p:txBody>
        </p:sp>
        <p:cxnSp>
          <p:nvCxnSpPr>
            <p:cNvPr id="121" name="Conexão reta 120">
              <a:extLst>
                <a:ext uri="{FF2B5EF4-FFF2-40B4-BE49-F238E27FC236}">
                  <a16:creationId xmlns:a16="http://schemas.microsoft.com/office/drawing/2014/main" id="{B2F5BC86-8F7D-4745-8928-FA20F93754CF}"/>
                </a:ext>
              </a:extLst>
            </p:cNvPr>
            <p:cNvCxnSpPr>
              <a:cxnSpLocks/>
              <a:stCxn id="118" idx="0"/>
              <a:endCxn id="120" idx="2"/>
            </p:cNvCxnSpPr>
            <p:nvPr/>
          </p:nvCxnSpPr>
          <p:spPr>
            <a:xfrm flipV="1">
              <a:off x="10198748" y="3349019"/>
              <a:ext cx="0" cy="550964"/>
            </a:xfrm>
            <a:prstGeom prst="line">
              <a:avLst/>
            </a:prstGeom>
            <a:ln w="28575">
              <a:solidFill>
                <a:srgbClr val="6187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8CDE2F83-F709-4F35-9C6C-9F051114C9C5}"/>
              </a:ext>
            </a:extLst>
          </p:cNvPr>
          <p:cNvGrpSpPr/>
          <p:nvPr/>
        </p:nvGrpSpPr>
        <p:grpSpPr>
          <a:xfrm>
            <a:off x="9532748" y="3899983"/>
            <a:ext cx="1332000" cy="1332000"/>
            <a:chOff x="9532748" y="3908354"/>
            <a:chExt cx="1332000" cy="1340624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7E1E41C-C1D1-42AE-82A6-25BA2377EF8B}"/>
                </a:ext>
              </a:extLst>
            </p:cNvPr>
            <p:cNvSpPr/>
            <p:nvPr/>
          </p:nvSpPr>
          <p:spPr>
            <a:xfrm>
              <a:off x="9703740" y="4087970"/>
              <a:ext cx="990016" cy="990016"/>
            </a:xfrm>
            <a:prstGeom prst="ellipse">
              <a:avLst/>
            </a:prstGeom>
            <a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618700"/>
              </a:solidFill>
            </a:ln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40000"/>
                <a:alpha val="90000"/>
                <a:hueOff val="-6739762"/>
                <a:satOff val="-22832"/>
                <a:lumOff val="-292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37" name="Agrupar 136">
              <a:extLst>
                <a:ext uri="{FF2B5EF4-FFF2-40B4-BE49-F238E27FC236}">
                  <a16:creationId xmlns:a16="http://schemas.microsoft.com/office/drawing/2014/main" id="{4225BA81-CFDC-4706-9B37-AF9DA269B818}"/>
                </a:ext>
              </a:extLst>
            </p:cNvPr>
            <p:cNvGrpSpPr/>
            <p:nvPr/>
          </p:nvGrpSpPr>
          <p:grpSpPr>
            <a:xfrm>
              <a:off x="9532748" y="3908354"/>
              <a:ext cx="1332000" cy="1340624"/>
              <a:chOff x="9532748" y="3908354"/>
              <a:chExt cx="1332000" cy="1340624"/>
            </a:xfrm>
          </p:grpSpPr>
          <p:grpSp>
            <p:nvGrpSpPr>
              <p:cNvPr id="133" name="Agrupar 132">
                <a:extLst>
                  <a:ext uri="{FF2B5EF4-FFF2-40B4-BE49-F238E27FC236}">
                    <a16:creationId xmlns:a16="http://schemas.microsoft.com/office/drawing/2014/main" id="{97E76ED7-FD91-4604-8E07-6BFF30FABA62}"/>
                  </a:ext>
                </a:extLst>
              </p:cNvPr>
              <p:cNvGrpSpPr/>
              <p:nvPr/>
            </p:nvGrpSpPr>
            <p:grpSpPr>
              <a:xfrm>
                <a:off x="9532748" y="3908354"/>
                <a:ext cx="1332000" cy="1340624"/>
                <a:chOff x="9532748" y="3908354"/>
                <a:chExt cx="1332000" cy="1340624"/>
              </a:xfrm>
            </p:grpSpPr>
            <p:grpSp>
              <p:nvGrpSpPr>
                <p:cNvPr id="117" name="Agrupar 116">
                  <a:extLst>
                    <a:ext uri="{FF2B5EF4-FFF2-40B4-BE49-F238E27FC236}">
                      <a16:creationId xmlns:a16="http://schemas.microsoft.com/office/drawing/2014/main" id="{52090C23-CE22-4D1D-9836-D32C1C079FA7}"/>
                    </a:ext>
                  </a:extLst>
                </p:cNvPr>
                <p:cNvGrpSpPr/>
                <p:nvPr/>
              </p:nvGrpSpPr>
              <p:grpSpPr>
                <a:xfrm>
                  <a:off x="9532748" y="3908354"/>
                  <a:ext cx="1332000" cy="1340624"/>
                  <a:chOff x="8019749" y="3420375"/>
                  <a:chExt cx="1332000" cy="1340624"/>
                </a:xfrm>
              </p:grpSpPr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613D2C55-ABA6-40B5-A888-A967CD8EFB7A}"/>
                      </a:ext>
                    </a:extLst>
                  </p:cNvPr>
                  <p:cNvSpPr/>
                  <p:nvPr/>
                </p:nvSpPr>
                <p:spPr>
                  <a:xfrm>
                    <a:off x="8019749" y="3420375"/>
                    <a:ext cx="1332000" cy="1340624"/>
                  </a:xfrm>
                  <a:prstGeom prst="ellipse">
                    <a:avLst/>
                  </a:prstGeom>
                  <a:noFill/>
                  <a:ln w="28575">
                    <a:solidFill>
                      <a:srgbClr val="618700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" name="Círculo: Oco 118">
                    <a:extLst>
                      <a:ext uri="{FF2B5EF4-FFF2-40B4-BE49-F238E27FC236}">
                        <a16:creationId xmlns:a16="http://schemas.microsoft.com/office/drawing/2014/main" id="{9E640BFF-0F24-46BB-86B4-552123E76FFC}"/>
                      </a:ext>
                    </a:extLst>
                  </p:cNvPr>
                  <p:cNvSpPr/>
                  <p:nvPr/>
                </p:nvSpPr>
                <p:spPr>
                  <a:xfrm>
                    <a:off x="8145749" y="3554999"/>
                    <a:ext cx="1080000" cy="1080000"/>
                  </a:xfrm>
                  <a:prstGeom prst="donut">
                    <a:avLst>
                      <a:gd name="adj" fmla="val 10828"/>
                    </a:avLst>
                  </a:prstGeom>
                  <a:solidFill>
                    <a:srgbClr val="618700"/>
                  </a:solidFill>
                  <a:ln>
                    <a:solidFill>
                      <a:srgbClr val="6187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122" name="Conexão reta 121">
                  <a:extLst>
                    <a:ext uri="{FF2B5EF4-FFF2-40B4-BE49-F238E27FC236}">
                      <a16:creationId xmlns:a16="http://schemas.microsoft.com/office/drawing/2014/main" id="{14DB78CE-D998-4CD9-9A43-922FF6EACB89}"/>
                    </a:ext>
                  </a:extLst>
                </p:cNvPr>
                <p:cNvCxnSpPr>
                  <a:cxnSpLocks/>
                  <a:stCxn id="118" idx="4"/>
                  <a:endCxn id="118" idx="4"/>
                </p:cNvCxnSpPr>
                <p:nvPr/>
              </p:nvCxnSpPr>
              <p:spPr>
                <a:xfrm>
                  <a:off x="10198748" y="5248978"/>
                  <a:ext cx="0" cy="0"/>
                </a:xfrm>
                <a:prstGeom prst="line">
                  <a:avLst/>
                </a:prstGeom>
                <a:ln w="28575">
                  <a:solidFill>
                    <a:srgbClr val="618700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4" name="Conexão reta 133">
                <a:extLst>
                  <a:ext uri="{FF2B5EF4-FFF2-40B4-BE49-F238E27FC236}">
                    <a16:creationId xmlns:a16="http://schemas.microsoft.com/office/drawing/2014/main" id="{0C32C020-6533-4642-A517-F90364839270}"/>
                  </a:ext>
                </a:extLst>
              </p:cNvPr>
              <p:cNvCxnSpPr>
                <a:cxnSpLocks/>
                <a:stCxn id="118" idx="6"/>
                <a:endCxn id="118" idx="6"/>
              </p:cNvCxnSpPr>
              <p:nvPr/>
            </p:nvCxnSpPr>
            <p:spPr>
              <a:xfrm>
                <a:off x="10864748" y="4578666"/>
                <a:ext cx="0" cy="0"/>
              </a:xfrm>
              <a:prstGeom prst="line">
                <a:avLst/>
              </a:prstGeom>
              <a:ln w="28575">
                <a:solidFill>
                  <a:srgbClr val="618700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4" name="Conexão reta 183">
            <a:extLst>
              <a:ext uri="{FF2B5EF4-FFF2-40B4-BE49-F238E27FC236}">
                <a16:creationId xmlns:a16="http://schemas.microsoft.com/office/drawing/2014/main" id="{D66430FC-B9BF-411F-8A89-57C22E2EA17C}"/>
              </a:ext>
            </a:extLst>
          </p:cNvPr>
          <p:cNvCxnSpPr>
            <a:cxnSpLocks/>
            <a:stCxn id="118" idx="6"/>
          </p:cNvCxnSpPr>
          <p:nvPr/>
        </p:nvCxnSpPr>
        <p:spPr>
          <a:xfrm flipV="1">
            <a:off x="10864748" y="4553804"/>
            <a:ext cx="2318231" cy="12179"/>
          </a:xfrm>
          <a:prstGeom prst="line">
            <a:avLst/>
          </a:prstGeom>
          <a:ln w="28575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xão reta 40">
            <a:extLst>
              <a:ext uri="{FF2B5EF4-FFF2-40B4-BE49-F238E27FC236}">
                <a16:creationId xmlns:a16="http://schemas.microsoft.com/office/drawing/2014/main" id="{4EFB6963-8BFA-45B4-9AEF-7F558E6297FB}"/>
              </a:ext>
            </a:extLst>
          </p:cNvPr>
          <p:cNvCxnSpPr>
            <a:cxnSpLocks/>
          </p:cNvCxnSpPr>
          <p:nvPr/>
        </p:nvCxnSpPr>
        <p:spPr>
          <a:xfrm>
            <a:off x="4512312" y="4570295"/>
            <a:ext cx="826997" cy="0"/>
          </a:xfrm>
          <a:prstGeom prst="line">
            <a:avLst/>
          </a:prstGeom>
          <a:ln w="28575">
            <a:solidFill>
              <a:srgbClr val="5E875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xão reta 32">
            <a:extLst>
              <a:ext uri="{FF2B5EF4-FFF2-40B4-BE49-F238E27FC236}">
                <a16:creationId xmlns:a16="http://schemas.microsoft.com/office/drawing/2014/main" id="{8D31DA31-E38F-4CD4-BBE4-3B602F60AD0B}"/>
              </a:ext>
            </a:extLst>
          </p:cNvPr>
          <p:cNvCxnSpPr>
            <a:cxnSpLocks/>
          </p:cNvCxnSpPr>
          <p:nvPr/>
        </p:nvCxnSpPr>
        <p:spPr>
          <a:xfrm>
            <a:off x="6671309" y="4570295"/>
            <a:ext cx="742122" cy="0"/>
          </a:xfrm>
          <a:prstGeom prst="line">
            <a:avLst/>
          </a:prstGeom>
          <a:ln w="28575">
            <a:solidFill>
              <a:srgbClr val="4A692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CaixaDeTexto 189">
            <a:extLst>
              <a:ext uri="{FF2B5EF4-FFF2-40B4-BE49-F238E27FC236}">
                <a16:creationId xmlns:a16="http://schemas.microsoft.com/office/drawing/2014/main" id="{9406D839-FB8D-4ED5-B1AC-9B24A8A04C96}"/>
              </a:ext>
            </a:extLst>
          </p:cNvPr>
          <p:cNvSpPr txBox="1"/>
          <p:nvPr/>
        </p:nvSpPr>
        <p:spPr bwMode="auto">
          <a:xfrm>
            <a:off x="1397137" y="5321862"/>
            <a:ext cx="73129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sz="1600" dirty="0">
                <a:latin typeface="Calibri" panose="020F0502020204030204" pitchFamily="34" charset="0"/>
              </a:rPr>
              <a:t>Arthur</a:t>
            </a:r>
          </a:p>
        </p:txBody>
      </p:sp>
      <p:sp>
        <p:nvSpPr>
          <p:cNvPr id="191" name="CaixaDeTexto 190">
            <a:extLst>
              <a:ext uri="{FF2B5EF4-FFF2-40B4-BE49-F238E27FC236}">
                <a16:creationId xmlns:a16="http://schemas.microsoft.com/office/drawing/2014/main" id="{F3B19329-1F65-49FE-AF9C-2A7D9DF9E9E2}"/>
              </a:ext>
            </a:extLst>
          </p:cNvPr>
          <p:cNvSpPr txBox="1"/>
          <p:nvPr/>
        </p:nvSpPr>
        <p:spPr bwMode="auto">
          <a:xfrm>
            <a:off x="3374456" y="5321862"/>
            <a:ext cx="83958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sz="1600" dirty="0">
                <a:latin typeface="Calibri" panose="020F0502020204030204" pitchFamily="34" charset="0"/>
              </a:rPr>
              <a:t>Fabiano</a:t>
            </a:r>
          </a:p>
        </p:txBody>
      </p:sp>
      <p:sp>
        <p:nvSpPr>
          <p:cNvPr id="192" name="CaixaDeTexto 191">
            <a:extLst>
              <a:ext uri="{FF2B5EF4-FFF2-40B4-BE49-F238E27FC236}">
                <a16:creationId xmlns:a16="http://schemas.microsoft.com/office/drawing/2014/main" id="{7AAEDD95-086A-410E-A018-72ED829D452F}"/>
              </a:ext>
            </a:extLst>
          </p:cNvPr>
          <p:cNvSpPr txBox="1"/>
          <p:nvPr/>
        </p:nvSpPr>
        <p:spPr bwMode="auto">
          <a:xfrm>
            <a:off x="5460074" y="5321862"/>
            <a:ext cx="106311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sz="1600" dirty="0">
                <a:latin typeface="Calibri" panose="020F0502020204030204" pitchFamily="34" charset="0"/>
              </a:rPr>
              <a:t>Guilherme</a:t>
            </a:r>
          </a:p>
        </p:txBody>
      </p:sp>
      <p:sp>
        <p:nvSpPr>
          <p:cNvPr id="193" name="CaixaDeTexto 192">
            <a:extLst>
              <a:ext uri="{FF2B5EF4-FFF2-40B4-BE49-F238E27FC236}">
                <a16:creationId xmlns:a16="http://schemas.microsoft.com/office/drawing/2014/main" id="{A3AA4B72-AF16-4E4C-B38C-293D6227A29A}"/>
              </a:ext>
            </a:extLst>
          </p:cNvPr>
          <p:cNvSpPr txBox="1"/>
          <p:nvPr/>
        </p:nvSpPr>
        <p:spPr bwMode="auto">
          <a:xfrm>
            <a:off x="7769215" y="5321862"/>
            <a:ext cx="66075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sz="1600" dirty="0">
                <a:latin typeface="Calibri" panose="020F0502020204030204" pitchFamily="34" charset="0"/>
              </a:rPr>
              <a:t>Jaime</a:t>
            </a:r>
          </a:p>
        </p:txBody>
      </p:sp>
      <p:sp>
        <p:nvSpPr>
          <p:cNvPr id="194" name="CaixaDeTexto 193">
            <a:extLst>
              <a:ext uri="{FF2B5EF4-FFF2-40B4-BE49-F238E27FC236}">
                <a16:creationId xmlns:a16="http://schemas.microsoft.com/office/drawing/2014/main" id="{641BD2DB-6772-4121-B56F-3915772060E7}"/>
              </a:ext>
            </a:extLst>
          </p:cNvPr>
          <p:cNvSpPr txBox="1"/>
          <p:nvPr/>
        </p:nvSpPr>
        <p:spPr bwMode="auto">
          <a:xfrm>
            <a:off x="9676002" y="5321862"/>
            <a:ext cx="103951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sz="1600" dirty="0" err="1">
                <a:latin typeface="Calibri" panose="020F0502020204030204" pitchFamily="34" charset="0"/>
              </a:rPr>
              <a:t>Rosangelo</a:t>
            </a:r>
            <a:endParaRPr lang="pt-BR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23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1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191" grpId="0"/>
      <p:bldP spid="192" grpId="0"/>
      <p:bldP spid="193" grpId="0"/>
      <p:bldP spid="19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er a imagem de origem">
            <a:extLst>
              <a:ext uri="{FF2B5EF4-FFF2-40B4-BE49-F238E27FC236}">
                <a16:creationId xmlns:a16="http://schemas.microsoft.com/office/drawing/2014/main" id="{A8EB0D78-13CE-4AC6-8AEE-0CE1364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31" y="3253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075E2934-1140-4B23-9FE6-4D96EA4E2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07" y="61110"/>
            <a:ext cx="236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Metodologia</a:t>
            </a:r>
          </a:p>
        </p:txBody>
      </p:sp>
      <p:sp>
        <p:nvSpPr>
          <p:cNvPr id="123" name="Forma livre: Forma 122">
            <a:extLst>
              <a:ext uri="{FF2B5EF4-FFF2-40B4-BE49-F238E27FC236}">
                <a16:creationId xmlns:a16="http://schemas.microsoft.com/office/drawing/2014/main" id="{2294763A-2C4C-4CA9-9C47-6D0A9B039984}"/>
              </a:ext>
            </a:extLst>
          </p:cNvPr>
          <p:cNvSpPr/>
          <p:nvPr/>
        </p:nvSpPr>
        <p:spPr>
          <a:xfrm>
            <a:off x="6045123" y="2028512"/>
            <a:ext cx="1403633" cy="1343674"/>
          </a:xfrm>
          <a:custGeom>
            <a:avLst/>
            <a:gdLst>
              <a:gd name="connsiteX0" fmla="*/ 0 w 1403633"/>
              <a:gd name="connsiteY0" fmla="*/ 0 h 1343674"/>
              <a:gd name="connsiteX1" fmla="*/ 138709 w 1403633"/>
              <a:gd name="connsiteY1" fmla="*/ 7005 h 1343674"/>
              <a:gd name="connsiteX2" fmla="*/ 1402221 w 1403633"/>
              <a:gd name="connsiteY2" fmla="*/ 1149360 h 1343674"/>
              <a:gd name="connsiteX3" fmla="*/ 1403633 w 1403633"/>
              <a:gd name="connsiteY3" fmla="*/ 1158608 h 1343674"/>
              <a:gd name="connsiteX4" fmla="*/ 704360 w 1403633"/>
              <a:gd name="connsiteY4" fmla="*/ 1343674 h 1343674"/>
              <a:gd name="connsiteX5" fmla="*/ 696849 w 1403633"/>
              <a:gd name="connsiteY5" fmla="*/ 1294465 h 1343674"/>
              <a:gd name="connsiteX6" fmla="*/ 65093 w 1403633"/>
              <a:gd name="connsiteY6" fmla="*/ 723287 h 1343674"/>
              <a:gd name="connsiteX7" fmla="*/ 32244 w 1403633"/>
              <a:gd name="connsiteY7" fmla="*/ 721629 h 1343674"/>
              <a:gd name="connsiteX8" fmla="*/ 0 w 1403633"/>
              <a:gd name="connsiteY8" fmla="*/ 0 h 134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3633" h="1343674">
                <a:moveTo>
                  <a:pt x="0" y="0"/>
                </a:moveTo>
                <a:lnTo>
                  <a:pt x="138709" y="7005"/>
                </a:lnTo>
                <a:cubicBezTo>
                  <a:pt x="768020" y="70915"/>
                  <a:pt x="1277538" y="540046"/>
                  <a:pt x="1402221" y="1149360"/>
                </a:cubicBezTo>
                <a:lnTo>
                  <a:pt x="1403633" y="1158608"/>
                </a:lnTo>
                <a:lnTo>
                  <a:pt x="704360" y="1343674"/>
                </a:lnTo>
                <a:lnTo>
                  <a:pt x="696849" y="1294465"/>
                </a:lnTo>
                <a:cubicBezTo>
                  <a:pt x="634508" y="989808"/>
                  <a:pt x="379749" y="755242"/>
                  <a:pt x="65093" y="723287"/>
                </a:cubicBezTo>
                <a:lnTo>
                  <a:pt x="32244" y="72162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Círculo: Oco 22">
            <a:extLst>
              <a:ext uri="{FF2B5EF4-FFF2-40B4-BE49-F238E27FC236}">
                <a16:creationId xmlns:a16="http://schemas.microsoft.com/office/drawing/2014/main" id="{FCECD8A9-8163-441E-A3A3-957A3596AA69}"/>
              </a:ext>
            </a:extLst>
          </p:cNvPr>
          <p:cNvSpPr/>
          <p:nvPr/>
        </p:nvSpPr>
        <p:spPr>
          <a:xfrm>
            <a:off x="5424758" y="2845401"/>
            <a:ext cx="1242897" cy="1242000"/>
          </a:xfrm>
          <a:prstGeom prst="donut">
            <a:avLst>
              <a:gd name="adj" fmla="val 4482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4503E7-C369-4CA4-90E8-B597109E94B0}"/>
              </a:ext>
            </a:extLst>
          </p:cNvPr>
          <p:cNvSpPr/>
          <p:nvPr/>
        </p:nvSpPr>
        <p:spPr>
          <a:xfrm>
            <a:off x="5542206" y="2962401"/>
            <a:ext cx="1008000" cy="100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7" name="Agrupar 176">
            <a:extLst>
              <a:ext uri="{FF2B5EF4-FFF2-40B4-BE49-F238E27FC236}">
                <a16:creationId xmlns:a16="http://schemas.microsoft.com/office/drawing/2014/main" id="{D91569D8-67AF-4FEA-A2F0-FCD594D19A37}"/>
              </a:ext>
            </a:extLst>
          </p:cNvPr>
          <p:cNvGrpSpPr/>
          <p:nvPr/>
        </p:nvGrpSpPr>
        <p:grpSpPr>
          <a:xfrm>
            <a:off x="6908835" y="1474791"/>
            <a:ext cx="834200" cy="899526"/>
            <a:chOff x="6908835" y="1474791"/>
            <a:chExt cx="834200" cy="899526"/>
          </a:xfrm>
          <a:solidFill>
            <a:schemeClr val="bg1">
              <a:lumMod val="50000"/>
            </a:schemeClr>
          </a:solidFill>
        </p:grpSpPr>
        <p:cxnSp>
          <p:nvCxnSpPr>
            <p:cNvPr id="137" name="Conexão reta 136">
              <a:extLst>
                <a:ext uri="{FF2B5EF4-FFF2-40B4-BE49-F238E27FC236}">
                  <a16:creationId xmlns:a16="http://schemas.microsoft.com/office/drawing/2014/main" id="{206F6141-0B2D-4850-9704-7B7089400AAC}"/>
                </a:ext>
              </a:extLst>
            </p:cNvPr>
            <p:cNvCxnSpPr>
              <a:cxnSpLocks/>
              <a:stCxn id="138" idx="4"/>
            </p:cNvCxnSpPr>
            <p:nvPr/>
          </p:nvCxnSpPr>
          <p:spPr>
            <a:xfrm flipH="1">
              <a:off x="6908835" y="2041489"/>
              <a:ext cx="295553" cy="332828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Agrupar 139">
              <a:extLst>
                <a:ext uri="{FF2B5EF4-FFF2-40B4-BE49-F238E27FC236}">
                  <a16:creationId xmlns:a16="http://schemas.microsoft.com/office/drawing/2014/main" id="{AB47CEB5-AB30-4C6B-A859-6C8D12B1D008}"/>
                </a:ext>
              </a:extLst>
            </p:cNvPr>
            <p:cNvGrpSpPr/>
            <p:nvPr/>
          </p:nvGrpSpPr>
          <p:grpSpPr>
            <a:xfrm rot="2489410">
              <a:off x="7095035" y="1474791"/>
              <a:ext cx="648000" cy="648000"/>
              <a:chOff x="7868652" y="1179094"/>
              <a:chExt cx="648000" cy="648000"/>
            </a:xfrm>
            <a:grpFill/>
          </p:grpSpPr>
          <p:sp>
            <p:nvSpPr>
              <p:cNvPr id="138" name="Círculo: Oco 137">
                <a:extLst>
                  <a:ext uri="{FF2B5EF4-FFF2-40B4-BE49-F238E27FC236}">
                    <a16:creationId xmlns:a16="http://schemas.microsoft.com/office/drawing/2014/main" id="{CD1FFE1E-EA95-451A-97D2-81696BCB5CCE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Círculo: Oco 138">
                <a:extLst>
                  <a:ext uri="{FF2B5EF4-FFF2-40B4-BE49-F238E27FC236}">
                    <a16:creationId xmlns:a16="http://schemas.microsoft.com/office/drawing/2014/main" id="{813637CD-FF32-4389-BB31-77E72001142A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1" name="Agrupar 180">
            <a:extLst>
              <a:ext uri="{FF2B5EF4-FFF2-40B4-BE49-F238E27FC236}">
                <a16:creationId xmlns:a16="http://schemas.microsoft.com/office/drawing/2014/main" id="{0D8E861B-D154-4244-A79F-FB16D117FEFD}"/>
              </a:ext>
            </a:extLst>
          </p:cNvPr>
          <p:cNvGrpSpPr/>
          <p:nvPr/>
        </p:nvGrpSpPr>
        <p:grpSpPr>
          <a:xfrm>
            <a:off x="3830962" y="4087401"/>
            <a:ext cx="895246" cy="677901"/>
            <a:chOff x="3830962" y="4087401"/>
            <a:chExt cx="895246" cy="677901"/>
          </a:xfrm>
        </p:grpSpPr>
        <p:cxnSp>
          <p:nvCxnSpPr>
            <p:cNvPr id="143" name="Conexão reta 142">
              <a:extLst>
                <a:ext uri="{FF2B5EF4-FFF2-40B4-BE49-F238E27FC236}">
                  <a16:creationId xmlns:a16="http://schemas.microsoft.com/office/drawing/2014/main" id="{862A2FBE-3C9A-4FBD-83F6-C267E1D690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3646" y="4087401"/>
              <a:ext cx="292562" cy="18864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Agrupar 143">
              <a:extLst>
                <a:ext uri="{FF2B5EF4-FFF2-40B4-BE49-F238E27FC236}">
                  <a16:creationId xmlns:a16="http://schemas.microsoft.com/office/drawing/2014/main" id="{32E9EB9D-C36A-45C8-8E6B-C40F851D679C}"/>
                </a:ext>
              </a:extLst>
            </p:cNvPr>
            <p:cNvGrpSpPr/>
            <p:nvPr/>
          </p:nvGrpSpPr>
          <p:grpSpPr>
            <a:xfrm rot="14359910">
              <a:off x="3830962" y="4117302"/>
              <a:ext cx="648000" cy="648000"/>
              <a:chOff x="7868652" y="1179094"/>
              <a:chExt cx="648000" cy="648000"/>
            </a:xfrm>
            <a:solidFill>
              <a:schemeClr val="bg1">
                <a:lumMod val="50000"/>
              </a:schemeClr>
            </a:solidFill>
          </p:grpSpPr>
          <p:sp>
            <p:nvSpPr>
              <p:cNvPr id="145" name="Círculo: Oco 144">
                <a:extLst>
                  <a:ext uri="{FF2B5EF4-FFF2-40B4-BE49-F238E27FC236}">
                    <a16:creationId xmlns:a16="http://schemas.microsoft.com/office/drawing/2014/main" id="{FBCCDFE2-ABC5-495F-878F-5535BEA19E6F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Círculo: Oco 145">
                <a:extLst>
                  <a:ext uri="{FF2B5EF4-FFF2-40B4-BE49-F238E27FC236}">
                    <a16:creationId xmlns:a16="http://schemas.microsoft.com/office/drawing/2014/main" id="{A84A1FF9-28CC-48CE-9AE4-FA4A4B0F9787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69" name="Agrupar 168">
            <a:extLst>
              <a:ext uri="{FF2B5EF4-FFF2-40B4-BE49-F238E27FC236}">
                <a16:creationId xmlns:a16="http://schemas.microsoft.com/office/drawing/2014/main" id="{4B4ECB14-58CB-42D4-8537-F4418C7B59D9}"/>
              </a:ext>
            </a:extLst>
          </p:cNvPr>
          <p:cNvGrpSpPr/>
          <p:nvPr/>
        </p:nvGrpSpPr>
        <p:grpSpPr>
          <a:xfrm>
            <a:off x="7339263" y="4114800"/>
            <a:ext cx="932258" cy="653057"/>
            <a:chOff x="7339263" y="4114800"/>
            <a:chExt cx="932258" cy="653057"/>
          </a:xfrm>
          <a:solidFill>
            <a:schemeClr val="accent6"/>
          </a:solidFill>
        </p:grpSpPr>
        <p:cxnSp>
          <p:nvCxnSpPr>
            <p:cNvPr id="148" name="Conexão reta 147">
              <a:extLst>
                <a:ext uri="{FF2B5EF4-FFF2-40B4-BE49-F238E27FC236}">
                  <a16:creationId xmlns:a16="http://schemas.microsoft.com/office/drawing/2014/main" id="{CAB2F8DA-9E20-4D8F-9746-33DAA94C56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39263" y="4114800"/>
              <a:ext cx="326068" cy="169857"/>
            </a:xfrm>
            <a:prstGeom prst="line">
              <a:avLst/>
            </a:prstGeom>
            <a:grpFill/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9" name="Agrupar 148">
              <a:extLst>
                <a:ext uri="{FF2B5EF4-FFF2-40B4-BE49-F238E27FC236}">
                  <a16:creationId xmlns:a16="http://schemas.microsoft.com/office/drawing/2014/main" id="{5CE8AE80-84AA-407F-B00C-1BA3826DCEEF}"/>
                </a:ext>
              </a:extLst>
            </p:cNvPr>
            <p:cNvGrpSpPr/>
            <p:nvPr/>
          </p:nvGrpSpPr>
          <p:grpSpPr>
            <a:xfrm rot="7165797">
              <a:off x="7623521" y="4119857"/>
              <a:ext cx="648000" cy="648000"/>
              <a:chOff x="7868652" y="1179094"/>
              <a:chExt cx="648000" cy="648000"/>
            </a:xfrm>
            <a:grpFill/>
          </p:grpSpPr>
          <p:sp>
            <p:nvSpPr>
              <p:cNvPr id="150" name="Círculo: Oco 149">
                <a:extLst>
                  <a:ext uri="{FF2B5EF4-FFF2-40B4-BE49-F238E27FC236}">
                    <a16:creationId xmlns:a16="http://schemas.microsoft.com/office/drawing/2014/main" id="{48974395-5C7C-43BA-8950-2BC08EDFCB49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Círculo: Oco 150">
                <a:extLst>
                  <a:ext uri="{FF2B5EF4-FFF2-40B4-BE49-F238E27FC236}">
                    <a16:creationId xmlns:a16="http://schemas.microsoft.com/office/drawing/2014/main" id="{6E58FAF0-992E-4EA7-96D4-49B9A9B6D8B8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4" name="Agrupar 183">
            <a:extLst>
              <a:ext uri="{FF2B5EF4-FFF2-40B4-BE49-F238E27FC236}">
                <a16:creationId xmlns:a16="http://schemas.microsoft.com/office/drawing/2014/main" id="{64CEBE0A-2F4E-4FB5-BE31-7B9365B4A9BA}"/>
              </a:ext>
            </a:extLst>
          </p:cNvPr>
          <p:cNvGrpSpPr/>
          <p:nvPr/>
        </p:nvGrpSpPr>
        <p:grpSpPr>
          <a:xfrm>
            <a:off x="5721123" y="4908082"/>
            <a:ext cx="648000" cy="1000621"/>
            <a:chOff x="5721123" y="4908082"/>
            <a:chExt cx="648000" cy="1000621"/>
          </a:xfrm>
        </p:grpSpPr>
        <p:cxnSp>
          <p:nvCxnSpPr>
            <p:cNvPr id="158" name="Conexão reta 157">
              <a:extLst>
                <a:ext uri="{FF2B5EF4-FFF2-40B4-BE49-F238E27FC236}">
                  <a16:creationId xmlns:a16="http://schemas.microsoft.com/office/drawing/2014/main" id="{653FB882-D7FE-485C-B216-C8D7EEA4539F}"/>
                </a:ext>
              </a:extLst>
            </p:cNvPr>
            <p:cNvCxnSpPr>
              <a:cxnSpLocks/>
              <a:stCxn id="160" idx="4"/>
              <a:endCxn id="117" idx="3"/>
            </p:cNvCxnSpPr>
            <p:nvPr/>
          </p:nvCxnSpPr>
          <p:spPr>
            <a:xfrm flipH="1" flipV="1">
              <a:off x="6036599" y="4908082"/>
              <a:ext cx="8524" cy="35262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D9913193-505A-49E6-B259-FF649377BD7F}"/>
                </a:ext>
              </a:extLst>
            </p:cNvPr>
            <p:cNvGrpSpPr/>
            <p:nvPr/>
          </p:nvGrpSpPr>
          <p:grpSpPr>
            <a:xfrm rot="10800000">
              <a:off x="5721123" y="5260703"/>
              <a:ext cx="648000" cy="648000"/>
              <a:chOff x="7868652" y="1179094"/>
              <a:chExt cx="648000" cy="648000"/>
            </a:xfrm>
            <a:solidFill>
              <a:schemeClr val="bg1">
                <a:lumMod val="50000"/>
              </a:schemeClr>
            </a:solidFill>
          </p:grpSpPr>
          <p:sp>
            <p:nvSpPr>
              <p:cNvPr id="160" name="Círculo: Oco 159">
                <a:extLst>
                  <a:ext uri="{FF2B5EF4-FFF2-40B4-BE49-F238E27FC236}">
                    <a16:creationId xmlns:a16="http://schemas.microsoft.com/office/drawing/2014/main" id="{F97BE402-EF18-4883-A566-C71A7B1A604B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Círculo: Oco 160">
                <a:extLst>
                  <a:ext uri="{FF2B5EF4-FFF2-40B4-BE49-F238E27FC236}">
                    <a16:creationId xmlns:a16="http://schemas.microsoft.com/office/drawing/2014/main" id="{B44621FD-17D1-4E8B-B8AD-EB1A39F83644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9" name="Agrupar 178">
            <a:extLst>
              <a:ext uri="{FF2B5EF4-FFF2-40B4-BE49-F238E27FC236}">
                <a16:creationId xmlns:a16="http://schemas.microsoft.com/office/drawing/2014/main" id="{C776A921-6491-4FA3-98CE-C5504F7DA98A}"/>
              </a:ext>
            </a:extLst>
          </p:cNvPr>
          <p:cNvGrpSpPr/>
          <p:nvPr/>
        </p:nvGrpSpPr>
        <p:grpSpPr>
          <a:xfrm>
            <a:off x="4298798" y="1498855"/>
            <a:ext cx="798389" cy="899526"/>
            <a:chOff x="4383022" y="1474791"/>
            <a:chExt cx="798389" cy="899526"/>
          </a:xfrm>
        </p:grpSpPr>
        <p:cxnSp>
          <p:nvCxnSpPr>
            <p:cNvPr id="163" name="Conexão reta 162">
              <a:extLst>
                <a:ext uri="{FF2B5EF4-FFF2-40B4-BE49-F238E27FC236}">
                  <a16:creationId xmlns:a16="http://schemas.microsoft.com/office/drawing/2014/main" id="{CC607F48-1969-42A1-B1E2-6EA17A292107}"/>
                </a:ext>
              </a:extLst>
            </p:cNvPr>
            <p:cNvCxnSpPr>
              <a:cxnSpLocks/>
            </p:cNvCxnSpPr>
            <p:nvPr/>
          </p:nvCxnSpPr>
          <p:spPr>
            <a:xfrm>
              <a:off x="4921669" y="2041489"/>
              <a:ext cx="259742" cy="33282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4" name="Agrupar 163">
              <a:extLst>
                <a:ext uri="{FF2B5EF4-FFF2-40B4-BE49-F238E27FC236}">
                  <a16:creationId xmlns:a16="http://schemas.microsoft.com/office/drawing/2014/main" id="{2FFE66F5-BF19-4712-8ED9-40B84DD78833}"/>
                </a:ext>
              </a:extLst>
            </p:cNvPr>
            <p:cNvGrpSpPr/>
            <p:nvPr/>
          </p:nvGrpSpPr>
          <p:grpSpPr>
            <a:xfrm rot="19110590" flipH="1">
              <a:off x="4383022" y="1474791"/>
              <a:ext cx="648000" cy="648000"/>
              <a:chOff x="7868652" y="1179094"/>
              <a:chExt cx="648000" cy="648000"/>
            </a:xfrm>
            <a:solidFill>
              <a:schemeClr val="bg1">
                <a:lumMod val="50000"/>
              </a:schemeClr>
            </a:solidFill>
          </p:grpSpPr>
          <p:sp>
            <p:nvSpPr>
              <p:cNvPr id="165" name="Círculo: Oco 164">
                <a:extLst>
                  <a:ext uri="{FF2B5EF4-FFF2-40B4-BE49-F238E27FC236}">
                    <a16:creationId xmlns:a16="http://schemas.microsoft.com/office/drawing/2014/main" id="{2A696C50-3574-4671-B9C9-6CC8C2D46B67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Círculo: Oco 165">
                <a:extLst>
                  <a:ext uri="{FF2B5EF4-FFF2-40B4-BE49-F238E27FC236}">
                    <a16:creationId xmlns:a16="http://schemas.microsoft.com/office/drawing/2014/main" id="{FCA74403-B0B8-42EF-8E2E-ABC433C4AEEA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4" name="Forma livre: Forma 123">
            <a:extLst>
              <a:ext uri="{FF2B5EF4-FFF2-40B4-BE49-F238E27FC236}">
                <a16:creationId xmlns:a16="http://schemas.microsoft.com/office/drawing/2014/main" id="{CA6DA17B-4321-46CA-8CC4-27CFE5B6005C}"/>
              </a:ext>
            </a:extLst>
          </p:cNvPr>
          <p:cNvSpPr/>
          <p:nvPr/>
        </p:nvSpPr>
        <p:spPr>
          <a:xfrm>
            <a:off x="4624445" y="2028513"/>
            <a:ext cx="1403635" cy="1343673"/>
          </a:xfrm>
          <a:custGeom>
            <a:avLst/>
            <a:gdLst>
              <a:gd name="connsiteX0" fmla="*/ 1403635 w 1403635"/>
              <a:gd name="connsiteY0" fmla="*/ 0 h 1343673"/>
              <a:gd name="connsiteX1" fmla="*/ 1371390 w 1403635"/>
              <a:gd name="connsiteY1" fmla="*/ 721628 h 1343673"/>
              <a:gd name="connsiteX2" fmla="*/ 1338539 w 1403635"/>
              <a:gd name="connsiteY2" fmla="*/ 723287 h 1343673"/>
              <a:gd name="connsiteX3" fmla="*/ 706783 w 1403635"/>
              <a:gd name="connsiteY3" fmla="*/ 1294465 h 1343673"/>
              <a:gd name="connsiteX4" fmla="*/ 699273 w 1403635"/>
              <a:gd name="connsiteY4" fmla="*/ 1343673 h 1343673"/>
              <a:gd name="connsiteX5" fmla="*/ 0 w 1403635"/>
              <a:gd name="connsiteY5" fmla="*/ 1158607 h 1343673"/>
              <a:gd name="connsiteX6" fmla="*/ 1411 w 1403635"/>
              <a:gd name="connsiteY6" fmla="*/ 1149360 h 1343673"/>
              <a:gd name="connsiteX7" fmla="*/ 1264923 w 1403635"/>
              <a:gd name="connsiteY7" fmla="*/ 7005 h 1343673"/>
              <a:gd name="connsiteX8" fmla="*/ 1403635 w 1403635"/>
              <a:gd name="connsiteY8" fmla="*/ 0 h 134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3635" h="1343673">
                <a:moveTo>
                  <a:pt x="1403635" y="0"/>
                </a:moveTo>
                <a:lnTo>
                  <a:pt x="1371390" y="721628"/>
                </a:lnTo>
                <a:lnTo>
                  <a:pt x="1338539" y="723287"/>
                </a:lnTo>
                <a:cubicBezTo>
                  <a:pt x="1023884" y="755242"/>
                  <a:pt x="769125" y="989808"/>
                  <a:pt x="706783" y="1294465"/>
                </a:cubicBezTo>
                <a:lnTo>
                  <a:pt x="699273" y="1343673"/>
                </a:lnTo>
                <a:lnTo>
                  <a:pt x="0" y="1158607"/>
                </a:lnTo>
                <a:lnTo>
                  <a:pt x="1411" y="1149360"/>
                </a:lnTo>
                <a:cubicBezTo>
                  <a:pt x="126095" y="540046"/>
                  <a:pt x="635612" y="70915"/>
                  <a:pt x="1264923" y="7005"/>
                </a:cubicBezTo>
                <a:lnTo>
                  <a:pt x="1403635" y="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9" name="Forma livre: Forma 118">
            <a:extLst>
              <a:ext uri="{FF2B5EF4-FFF2-40B4-BE49-F238E27FC236}">
                <a16:creationId xmlns:a16="http://schemas.microsoft.com/office/drawing/2014/main" id="{48BEF511-8195-44DD-AE8C-6A7E987DE42A}"/>
              </a:ext>
            </a:extLst>
          </p:cNvPr>
          <p:cNvSpPr/>
          <p:nvPr/>
        </p:nvSpPr>
        <p:spPr>
          <a:xfrm>
            <a:off x="4596599" y="3220326"/>
            <a:ext cx="1044034" cy="1439129"/>
          </a:xfrm>
          <a:custGeom>
            <a:avLst/>
            <a:gdLst>
              <a:gd name="connsiteX0" fmla="*/ 22777 w 1044034"/>
              <a:gd name="connsiteY0" fmla="*/ 0 h 1439129"/>
              <a:gd name="connsiteX1" fmla="*/ 720054 w 1044034"/>
              <a:gd name="connsiteY1" fmla="*/ 246701 h 1439129"/>
              <a:gd name="connsiteX2" fmla="*/ 720000 w 1044034"/>
              <a:gd name="connsiteY2" fmla="*/ 247757 h 1439129"/>
              <a:gd name="connsiteX3" fmla="*/ 1037441 w 1044034"/>
              <a:gd name="connsiteY3" fmla="*/ 844792 h 1439129"/>
              <a:gd name="connsiteX4" fmla="*/ 1044034 w 1044034"/>
              <a:gd name="connsiteY4" fmla="*/ 848371 h 1439129"/>
              <a:gd name="connsiteX5" fmla="*/ 631273 w 1044034"/>
              <a:gd name="connsiteY5" fmla="*/ 1439129 h 1439129"/>
              <a:gd name="connsiteX6" fmla="*/ 524026 w 1044034"/>
              <a:gd name="connsiteY6" fmla="*/ 1358931 h 1439129"/>
              <a:gd name="connsiteX7" fmla="*/ 0 w 1044034"/>
              <a:gd name="connsiteY7" fmla="*/ 247757 h 1439129"/>
              <a:gd name="connsiteX8" fmla="*/ 7435 w 1044034"/>
              <a:gd name="connsiteY8" fmla="*/ 100525 h 1439129"/>
              <a:gd name="connsiteX9" fmla="*/ 22777 w 1044034"/>
              <a:gd name="connsiteY9" fmla="*/ 0 h 143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4034" h="1439129">
                <a:moveTo>
                  <a:pt x="22777" y="0"/>
                </a:moveTo>
                <a:lnTo>
                  <a:pt x="720054" y="246701"/>
                </a:lnTo>
                <a:lnTo>
                  <a:pt x="720000" y="247757"/>
                </a:lnTo>
                <a:cubicBezTo>
                  <a:pt x="720000" y="496285"/>
                  <a:pt x="845920" y="715403"/>
                  <a:pt x="1037441" y="844792"/>
                </a:cubicBezTo>
                <a:lnTo>
                  <a:pt x="1044034" y="848371"/>
                </a:lnTo>
                <a:lnTo>
                  <a:pt x="631273" y="1439129"/>
                </a:lnTo>
                <a:lnTo>
                  <a:pt x="524026" y="1358931"/>
                </a:lnTo>
                <a:cubicBezTo>
                  <a:pt x="203991" y="1094814"/>
                  <a:pt x="0" y="695108"/>
                  <a:pt x="0" y="247757"/>
                </a:cubicBezTo>
                <a:cubicBezTo>
                  <a:pt x="0" y="198052"/>
                  <a:pt x="2519" y="148934"/>
                  <a:pt x="7435" y="100525"/>
                </a:cubicBezTo>
                <a:lnTo>
                  <a:pt x="22777" y="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8" name="Forma livre: Forma 117">
            <a:extLst>
              <a:ext uri="{FF2B5EF4-FFF2-40B4-BE49-F238E27FC236}">
                <a16:creationId xmlns:a16="http://schemas.microsoft.com/office/drawing/2014/main" id="{9F7BA5B5-0FF6-419E-8DE0-7AEC6ADC4608}"/>
              </a:ext>
            </a:extLst>
          </p:cNvPr>
          <p:cNvSpPr/>
          <p:nvPr/>
        </p:nvSpPr>
        <p:spPr>
          <a:xfrm>
            <a:off x="6456631" y="3220325"/>
            <a:ext cx="1044033" cy="1439128"/>
          </a:xfrm>
          <a:custGeom>
            <a:avLst/>
            <a:gdLst>
              <a:gd name="connsiteX0" fmla="*/ 1021256 w 1044033"/>
              <a:gd name="connsiteY0" fmla="*/ 0 h 1439128"/>
              <a:gd name="connsiteX1" fmla="*/ 1036598 w 1044033"/>
              <a:gd name="connsiteY1" fmla="*/ 100525 h 1439128"/>
              <a:gd name="connsiteX2" fmla="*/ 1044033 w 1044033"/>
              <a:gd name="connsiteY2" fmla="*/ 247757 h 1439128"/>
              <a:gd name="connsiteX3" fmla="*/ 520007 w 1044033"/>
              <a:gd name="connsiteY3" fmla="*/ 1358931 h 1439128"/>
              <a:gd name="connsiteX4" fmla="*/ 412762 w 1044033"/>
              <a:gd name="connsiteY4" fmla="*/ 1439128 h 1439128"/>
              <a:gd name="connsiteX5" fmla="*/ 0 w 1044033"/>
              <a:gd name="connsiteY5" fmla="*/ 848370 h 1439128"/>
              <a:gd name="connsiteX6" fmla="*/ 6592 w 1044033"/>
              <a:gd name="connsiteY6" fmla="*/ 844792 h 1439128"/>
              <a:gd name="connsiteX7" fmla="*/ 324033 w 1044033"/>
              <a:gd name="connsiteY7" fmla="*/ 247757 h 1439128"/>
              <a:gd name="connsiteX8" fmla="*/ 323980 w 1044033"/>
              <a:gd name="connsiteY8" fmla="*/ 246701 h 1439128"/>
              <a:gd name="connsiteX9" fmla="*/ 1021256 w 1044033"/>
              <a:gd name="connsiteY9" fmla="*/ 0 h 143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4033" h="1439128">
                <a:moveTo>
                  <a:pt x="1021256" y="0"/>
                </a:moveTo>
                <a:lnTo>
                  <a:pt x="1036598" y="100525"/>
                </a:lnTo>
                <a:cubicBezTo>
                  <a:pt x="1041515" y="148934"/>
                  <a:pt x="1044033" y="198052"/>
                  <a:pt x="1044033" y="247757"/>
                </a:cubicBezTo>
                <a:cubicBezTo>
                  <a:pt x="1044033" y="695108"/>
                  <a:pt x="840043" y="1094814"/>
                  <a:pt x="520007" y="1358931"/>
                </a:cubicBezTo>
                <a:lnTo>
                  <a:pt x="412762" y="1439128"/>
                </a:lnTo>
                <a:lnTo>
                  <a:pt x="0" y="848370"/>
                </a:lnTo>
                <a:lnTo>
                  <a:pt x="6592" y="844792"/>
                </a:lnTo>
                <a:cubicBezTo>
                  <a:pt x="198113" y="715403"/>
                  <a:pt x="324033" y="496285"/>
                  <a:pt x="324033" y="247757"/>
                </a:cubicBezTo>
                <a:lnTo>
                  <a:pt x="323980" y="246701"/>
                </a:lnTo>
                <a:lnTo>
                  <a:pt x="1021256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A19D273D-1C28-4108-B4BF-C0D2F46B92C1}"/>
              </a:ext>
            </a:extLst>
          </p:cNvPr>
          <p:cNvSpPr/>
          <p:nvPr/>
        </p:nvSpPr>
        <p:spPr>
          <a:xfrm>
            <a:off x="5267382" y="4121248"/>
            <a:ext cx="1538436" cy="786834"/>
          </a:xfrm>
          <a:custGeom>
            <a:avLst/>
            <a:gdLst>
              <a:gd name="connsiteX0" fmla="*/ 1068363 w 1538436"/>
              <a:gd name="connsiteY0" fmla="*/ 0 h 786834"/>
              <a:gd name="connsiteX1" fmla="*/ 1538436 w 1538436"/>
              <a:gd name="connsiteY1" fmla="*/ 562715 h 786834"/>
              <a:gd name="connsiteX2" fmla="*/ 1455606 w 1538436"/>
              <a:gd name="connsiteY2" fmla="*/ 613034 h 786834"/>
              <a:gd name="connsiteX3" fmla="*/ 769217 w 1538436"/>
              <a:gd name="connsiteY3" fmla="*/ 786834 h 786834"/>
              <a:gd name="connsiteX4" fmla="*/ 82828 w 1538436"/>
              <a:gd name="connsiteY4" fmla="*/ 613034 h 786834"/>
              <a:gd name="connsiteX5" fmla="*/ 0 w 1538436"/>
              <a:gd name="connsiteY5" fmla="*/ 562715 h 786834"/>
              <a:gd name="connsiteX6" fmla="*/ 470073 w 1538436"/>
              <a:gd name="connsiteY6" fmla="*/ 1 h 786834"/>
              <a:gd name="connsiteX7" fmla="*/ 488961 w 1538436"/>
              <a:gd name="connsiteY7" fmla="*/ 10253 h 786834"/>
              <a:gd name="connsiteX8" fmla="*/ 769217 w 1538436"/>
              <a:gd name="connsiteY8" fmla="*/ 66834 h 786834"/>
              <a:gd name="connsiteX9" fmla="*/ 1049473 w 1538436"/>
              <a:gd name="connsiteY9" fmla="*/ 10253 h 786834"/>
              <a:gd name="connsiteX10" fmla="*/ 1068363 w 1538436"/>
              <a:gd name="connsiteY10" fmla="*/ 0 h 78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8436" h="786834">
                <a:moveTo>
                  <a:pt x="1068363" y="0"/>
                </a:moveTo>
                <a:lnTo>
                  <a:pt x="1538436" y="562715"/>
                </a:lnTo>
                <a:lnTo>
                  <a:pt x="1455606" y="613034"/>
                </a:lnTo>
                <a:cubicBezTo>
                  <a:pt x="1251568" y="723874"/>
                  <a:pt x="1017745" y="786834"/>
                  <a:pt x="769217" y="786834"/>
                </a:cubicBezTo>
                <a:cubicBezTo>
                  <a:pt x="520689" y="786834"/>
                  <a:pt x="286866" y="723874"/>
                  <a:pt x="82828" y="613034"/>
                </a:cubicBezTo>
                <a:lnTo>
                  <a:pt x="0" y="562715"/>
                </a:lnTo>
                <a:lnTo>
                  <a:pt x="470073" y="1"/>
                </a:lnTo>
                <a:lnTo>
                  <a:pt x="488961" y="10253"/>
                </a:lnTo>
                <a:cubicBezTo>
                  <a:pt x="575100" y="46687"/>
                  <a:pt x="669806" y="66834"/>
                  <a:pt x="769217" y="66834"/>
                </a:cubicBezTo>
                <a:cubicBezTo>
                  <a:pt x="868628" y="66834"/>
                  <a:pt x="963334" y="46687"/>
                  <a:pt x="1049473" y="10253"/>
                </a:cubicBezTo>
                <a:lnTo>
                  <a:pt x="1068363" y="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86" name="Gráfico 185" descr="Dólar">
            <a:extLst>
              <a:ext uri="{FF2B5EF4-FFF2-40B4-BE49-F238E27FC236}">
                <a16:creationId xmlns:a16="http://schemas.microsoft.com/office/drawing/2014/main" id="{D24DB918-5128-4382-B38F-37885D319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5123" y="4297100"/>
            <a:ext cx="540000" cy="540000"/>
          </a:xfrm>
          <a:prstGeom prst="rect">
            <a:avLst/>
          </a:prstGeom>
        </p:spPr>
      </p:pic>
      <p:pic>
        <p:nvPicPr>
          <p:cNvPr id="188" name="Gráfico 187" descr="Estrela">
            <a:extLst>
              <a:ext uri="{FF2B5EF4-FFF2-40B4-BE49-F238E27FC236}">
                <a16:creationId xmlns:a16="http://schemas.microsoft.com/office/drawing/2014/main" id="{780EF2FD-23D1-4D5E-B998-C33D4FE5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7794" y="2356473"/>
            <a:ext cx="540000" cy="540000"/>
          </a:xfrm>
          <a:prstGeom prst="rect">
            <a:avLst/>
          </a:prstGeom>
        </p:spPr>
      </p:pic>
      <p:pic>
        <p:nvPicPr>
          <p:cNvPr id="190" name="Gráfico 189" descr="Bolo">
            <a:extLst>
              <a:ext uri="{FF2B5EF4-FFF2-40B4-BE49-F238E27FC236}">
                <a16:creationId xmlns:a16="http://schemas.microsoft.com/office/drawing/2014/main" id="{626CC40E-1007-4C98-9643-A627E491A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8841" y="3624832"/>
            <a:ext cx="540000" cy="540000"/>
          </a:xfrm>
          <a:prstGeom prst="rect">
            <a:avLst/>
          </a:prstGeom>
        </p:spPr>
      </p:pic>
      <p:pic>
        <p:nvPicPr>
          <p:cNvPr id="192" name="Gráfico 191" descr="Friso">
            <a:extLst>
              <a:ext uri="{FF2B5EF4-FFF2-40B4-BE49-F238E27FC236}">
                <a16:creationId xmlns:a16="http://schemas.microsoft.com/office/drawing/2014/main" id="{BE7507E6-5969-4090-9836-BD95978F90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76939" y="2364186"/>
            <a:ext cx="540000" cy="540000"/>
          </a:xfrm>
          <a:prstGeom prst="rect">
            <a:avLst/>
          </a:prstGeom>
        </p:spPr>
      </p:pic>
      <p:pic>
        <p:nvPicPr>
          <p:cNvPr id="194" name="Gráfico 193" descr="Brinde">
            <a:extLst>
              <a:ext uri="{FF2B5EF4-FFF2-40B4-BE49-F238E27FC236}">
                <a16:creationId xmlns:a16="http://schemas.microsoft.com/office/drawing/2014/main" id="{61ED2A97-EC88-4F08-87C7-6C5F714D1B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52042" y="3703296"/>
            <a:ext cx="540000" cy="540000"/>
          </a:xfrm>
          <a:prstGeom prst="rect">
            <a:avLst/>
          </a:prstGeom>
        </p:spPr>
      </p:pic>
      <p:pic>
        <p:nvPicPr>
          <p:cNvPr id="198" name="Gráfico 197" descr="Fábrica">
            <a:extLst>
              <a:ext uri="{FF2B5EF4-FFF2-40B4-BE49-F238E27FC236}">
                <a16:creationId xmlns:a16="http://schemas.microsoft.com/office/drawing/2014/main" id="{661FE264-C00D-4704-8492-B8492B4CDD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77586" y="3106401"/>
            <a:ext cx="720000" cy="720000"/>
          </a:xfrm>
          <a:prstGeom prst="rect">
            <a:avLst/>
          </a:prstGeom>
        </p:spPr>
      </p:pic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560B80C0-A836-467C-8A87-415A10571672}"/>
              </a:ext>
            </a:extLst>
          </p:cNvPr>
          <p:cNvSpPr txBox="1"/>
          <p:nvPr/>
        </p:nvSpPr>
        <p:spPr bwMode="auto">
          <a:xfrm>
            <a:off x="8319722" y="4133685"/>
            <a:ext cx="2395398" cy="83099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6"/>
                </a:solidFill>
                <a:latin typeface="Calibri" panose="020F0502020204030204" pitchFamily="34" charset="0"/>
              </a:rPr>
              <a:t>Valor Financiado</a:t>
            </a:r>
          </a:p>
          <a:p>
            <a:pPr algn="ctr"/>
            <a:r>
              <a:rPr lang="pt-BR" sz="2400" b="1" dirty="0">
                <a:solidFill>
                  <a:schemeClr val="accent6"/>
                </a:solidFill>
                <a:latin typeface="Calibri" panose="020F0502020204030204" pitchFamily="34" charset="0"/>
              </a:rPr>
              <a:t>R$ 133.042,00</a:t>
            </a:r>
            <a:endParaRPr lang="pt-BR" sz="1400" b="1" dirty="0">
              <a:solidFill>
                <a:schemeClr val="accent6"/>
              </a:solidFill>
              <a:latin typeface="Calibri" panose="020F0502020204030204" pitchFamily="34" charset="0"/>
            </a:endParaRPr>
          </a:p>
        </p:txBody>
      </p:sp>
      <p:sp>
        <p:nvSpPr>
          <p:cNvPr id="205" name="CaixaDeTexto 204">
            <a:extLst>
              <a:ext uri="{FF2B5EF4-FFF2-40B4-BE49-F238E27FC236}">
                <a16:creationId xmlns:a16="http://schemas.microsoft.com/office/drawing/2014/main" id="{4A835A3D-13BD-43F6-A011-040F01F4645F}"/>
              </a:ext>
            </a:extLst>
          </p:cNvPr>
          <p:cNvSpPr txBox="1"/>
          <p:nvPr/>
        </p:nvSpPr>
        <p:spPr bwMode="auto">
          <a:xfrm>
            <a:off x="7929235" y="1598736"/>
            <a:ext cx="1539003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ISA 8,27 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8D436A7A-C4C8-4E6E-BD2F-F1604DDE3FFD}"/>
              </a:ext>
            </a:extLst>
          </p:cNvPr>
          <p:cNvSpPr/>
          <p:nvPr/>
        </p:nvSpPr>
        <p:spPr>
          <a:xfrm>
            <a:off x="543338" y="495657"/>
            <a:ext cx="2574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Perfil do associado</a:t>
            </a:r>
          </a:p>
        </p:txBody>
      </p:sp>
    </p:spTree>
    <p:extLst>
      <p:ext uri="{BB962C8B-B14F-4D97-AF65-F5344CB8AC3E}">
        <p14:creationId xmlns:p14="http://schemas.microsoft.com/office/powerpoint/2010/main" val="1820795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er a imagem de origem">
            <a:extLst>
              <a:ext uri="{FF2B5EF4-FFF2-40B4-BE49-F238E27FC236}">
                <a16:creationId xmlns:a16="http://schemas.microsoft.com/office/drawing/2014/main" id="{A8EB0D78-13CE-4AC6-8AEE-0CE1364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31" y="3253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075E2934-1140-4B23-9FE6-4D96EA4E2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07" y="61110"/>
            <a:ext cx="236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Metodologia</a:t>
            </a:r>
          </a:p>
        </p:txBody>
      </p:sp>
      <p:sp>
        <p:nvSpPr>
          <p:cNvPr id="123" name="Forma livre: Forma 122">
            <a:extLst>
              <a:ext uri="{FF2B5EF4-FFF2-40B4-BE49-F238E27FC236}">
                <a16:creationId xmlns:a16="http://schemas.microsoft.com/office/drawing/2014/main" id="{2294763A-2C4C-4CA9-9C47-6D0A9B039984}"/>
              </a:ext>
            </a:extLst>
          </p:cNvPr>
          <p:cNvSpPr/>
          <p:nvPr/>
        </p:nvSpPr>
        <p:spPr>
          <a:xfrm>
            <a:off x="6045123" y="2028512"/>
            <a:ext cx="1403633" cy="1343674"/>
          </a:xfrm>
          <a:custGeom>
            <a:avLst/>
            <a:gdLst>
              <a:gd name="connsiteX0" fmla="*/ 0 w 1403633"/>
              <a:gd name="connsiteY0" fmla="*/ 0 h 1343674"/>
              <a:gd name="connsiteX1" fmla="*/ 138709 w 1403633"/>
              <a:gd name="connsiteY1" fmla="*/ 7005 h 1343674"/>
              <a:gd name="connsiteX2" fmla="*/ 1402221 w 1403633"/>
              <a:gd name="connsiteY2" fmla="*/ 1149360 h 1343674"/>
              <a:gd name="connsiteX3" fmla="*/ 1403633 w 1403633"/>
              <a:gd name="connsiteY3" fmla="*/ 1158608 h 1343674"/>
              <a:gd name="connsiteX4" fmla="*/ 704360 w 1403633"/>
              <a:gd name="connsiteY4" fmla="*/ 1343674 h 1343674"/>
              <a:gd name="connsiteX5" fmla="*/ 696849 w 1403633"/>
              <a:gd name="connsiteY5" fmla="*/ 1294465 h 1343674"/>
              <a:gd name="connsiteX6" fmla="*/ 65093 w 1403633"/>
              <a:gd name="connsiteY6" fmla="*/ 723287 h 1343674"/>
              <a:gd name="connsiteX7" fmla="*/ 32244 w 1403633"/>
              <a:gd name="connsiteY7" fmla="*/ 721629 h 1343674"/>
              <a:gd name="connsiteX8" fmla="*/ 0 w 1403633"/>
              <a:gd name="connsiteY8" fmla="*/ 0 h 134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3633" h="1343674">
                <a:moveTo>
                  <a:pt x="0" y="0"/>
                </a:moveTo>
                <a:lnTo>
                  <a:pt x="138709" y="7005"/>
                </a:lnTo>
                <a:cubicBezTo>
                  <a:pt x="768020" y="70915"/>
                  <a:pt x="1277538" y="540046"/>
                  <a:pt x="1402221" y="1149360"/>
                </a:cubicBezTo>
                <a:lnTo>
                  <a:pt x="1403633" y="1158608"/>
                </a:lnTo>
                <a:lnTo>
                  <a:pt x="704360" y="1343674"/>
                </a:lnTo>
                <a:lnTo>
                  <a:pt x="696849" y="1294465"/>
                </a:lnTo>
                <a:cubicBezTo>
                  <a:pt x="634508" y="989808"/>
                  <a:pt x="379749" y="755242"/>
                  <a:pt x="65093" y="723287"/>
                </a:cubicBezTo>
                <a:lnTo>
                  <a:pt x="32244" y="72162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Círculo: Oco 22">
            <a:extLst>
              <a:ext uri="{FF2B5EF4-FFF2-40B4-BE49-F238E27FC236}">
                <a16:creationId xmlns:a16="http://schemas.microsoft.com/office/drawing/2014/main" id="{FCECD8A9-8163-441E-A3A3-957A3596AA69}"/>
              </a:ext>
            </a:extLst>
          </p:cNvPr>
          <p:cNvSpPr/>
          <p:nvPr/>
        </p:nvSpPr>
        <p:spPr>
          <a:xfrm>
            <a:off x="5424758" y="2845401"/>
            <a:ext cx="1242897" cy="1242000"/>
          </a:xfrm>
          <a:prstGeom prst="donut">
            <a:avLst>
              <a:gd name="adj" fmla="val 44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4503E7-C369-4CA4-90E8-B597109E94B0}"/>
              </a:ext>
            </a:extLst>
          </p:cNvPr>
          <p:cNvSpPr/>
          <p:nvPr/>
        </p:nvSpPr>
        <p:spPr>
          <a:xfrm>
            <a:off x="5542206" y="2962401"/>
            <a:ext cx="1008000" cy="100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7" name="Agrupar 176">
            <a:extLst>
              <a:ext uri="{FF2B5EF4-FFF2-40B4-BE49-F238E27FC236}">
                <a16:creationId xmlns:a16="http://schemas.microsoft.com/office/drawing/2014/main" id="{D91569D8-67AF-4FEA-A2F0-FCD594D19A37}"/>
              </a:ext>
            </a:extLst>
          </p:cNvPr>
          <p:cNvGrpSpPr/>
          <p:nvPr/>
        </p:nvGrpSpPr>
        <p:grpSpPr>
          <a:xfrm>
            <a:off x="6908835" y="1474791"/>
            <a:ext cx="834200" cy="899526"/>
            <a:chOff x="6908835" y="1474791"/>
            <a:chExt cx="834200" cy="899526"/>
          </a:xfrm>
          <a:solidFill>
            <a:schemeClr val="bg1">
              <a:lumMod val="50000"/>
            </a:schemeClr>
          </a:solidFill>
        </p:grpSpPr>
        <p:cxnSp>
          <p:nvCxnSpPr>
            <p:cNvPr id="137" name="Conexão reta 136">
              <a:extLst>
                <a:ext uri="{FF2B5EF4-FFF2-40B4-BE49-F238E27FC236}">
                  <a16:creationId xmlns:a16="http://schemas.microsoft.com/office/drawing/2014/main" id="{206F6141-0B2D-4850-9704-7B7089400AAC}"/>
                </a:ext>
              </a:extLst>
            </p:cNvPr>
            <p:cNvCxnSpPr>
              <a:cxnSpLocks/>
              <a:stCxn id="138" idx="4"/>
            </p:cNvCxnSpPr>
            <p:nvPr/>
          </p:nvCxnSpPr>
          <p:spPr>
            <a:xfrm flipH="1">
              <a:off x="6908835" y="2041489"/>
              <a:ext cx="295553" cy="332828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Agrupar 139">
              <a:extLst>
                <a:ext uri="{FF2B5EF4-FFF2-40B4-BE49-F238E27FC236}">
                  <a16:creationId xmlns:a16="http://schemas.microsoft.com/office/drawing/2014/main" id="{AB47CEB5-AB30-4C6B-A859-6C8D12B1D008}"/>
                </a:ext>
              </a:extLst>
            </p:cNvPr>
            <p:cNvGrpSpPr/>
            <p:nvPr/>
          </p:nvGrpSpPr>
          <p:grpSpPr>
            <a:xfrm rot="2489410">
              <a:off x="7095035" y="1474791"/>
              <a:ext cx="648000" cy="648000"/>
              <a:chOff x="7868652" y="1179094"/>
              <a:chExt cx="648000" cy="648000"/>
            </a:xfrm>
            <a:grpFill/>
          </p:grpSpPr>
          <p:sp>
            <p:nvSpPr>
              <p:cNvPr id="138" name="Círculo: Oco 137">
                <a:extLst>
                  <a:ext uri="{FF2B5EF4-FFF2-40B4-BE49-F238E27FC236}">
                    <a16:creationId xmlns:a16="http://schemas.microsoft.com/office/drawing/2014/main" id="{CD1FFE1E-EA95-451A-97D2-81696BCB5CCE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Círculo: Oco 138">
                <a:extLst>
                  <a:ext uri="{FF2B5EF4-FFF2-40B4-BE49-F238E27FC236}">
                    <a16:creationId xmlns:a16="http://schemas.microsoft.com/office/drawing/2014/main" id="{813637CD-FF32-4389-BB31-77E72001142A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1" name="Agrupar 180">
            <a:extLst>
              <a:ext uri="{FF2B5EF4-FFF2-40B4-BE49-F238E27FC236}">
                <a16:creationId xmlns:a16="http://schemas.microsoft.com/office/drawing/2014/main" id="{0D8E861B-D154-4244-A79F-FB16D117FEFD}"/>
              </a:ext>
            </a:extLst>
          </p:cNvPr>
          <p:cNvGrpSpPr/>
          <p:nvPr/>
        </p:nvGrpSpPr>
        <p:grpSpPr>
          <a:xfrm>
            <a:off x="3830962" y="4087401"/>
            <a:ext cx="895246" cy="677901"/>
            <a:chOff x="3830962" y="4087401"/>
            <a:chExt cx="895246" cy="677901"/>
          </a:xfrm>
        </p:grpSpPr>
        <p:cxnSp>
          <p:nvCxnSpPr>
            <p:cNvPr id="143" name="Conexão reta 142">
              <a:extLst>
                <a:ext uri="{FF2B5EF4-FFF2-40B4-BE49-F238E27FC236}">
                  <a16:creationId xmlns:a16="http://schemas.microsoft.com/office/drawing/2014/main" id="{862A2FBE-3C9A-4FBD-83F6-C267E1D690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3646" y="4087401"/>
              <a:ext cx="292562" cy="18864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Agrupar 143">
              <a:extLst>
                <a:ext uri="{FF2B5EF4-FFF2-40B4-BE49-F238E27FC236}">
                  <a16:creationId xmlns:a16="http://schemas.microsoft.com/office/drawing/2014/main" id="{32E9EB9D-C36A-45C8-8E6B-C40F851D679C}"/>
                </a:ext>
              </a:extLst>
            </p:cNvPr>
            <p:cNvGrpSpPr/>
            <p:nvPr/>
          </p:nvGrpSpPr>
          <p:grpSpPr>
            <a:xfrm rot="14359910">
              <a:off x="3830962" y="4117302"/>
              <a:ext cx="648000" cy="648000"/>
              <a:chOff x="7868652" y="1179094"/>
              <a:chExt cx="648000" cy="648000"/>
            </a:xfrm>
            <a:solidFill>
              <a:schemeClr val="bg1">
                <a:lumMod val="50000"/>
              </a:schemeClr>
            </a:solidFill>
          </p:grpSpPr>
          <p:sp>
            <p:nvSpPr>
              <p:cNvPr id="145" name="Círculo: Oco 144">
                <a:extLst>
                  <a:ext uri="{FF2B5EF4-FFF2-40B4-BE49-F238E27FC236}">
                    <a16:creationId xmlns:a16="http://schemas.microsoft.com/office/drawing/2014/main" id="{FBCCDFE2-ABC5-495F-878F-5535BEA19E6F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Círculo: Oco 145">
                <a:extLst>
                  <a:ext uri="{FF2B5EF4-FFF2-40B4-BE49-F238E27FC236}">
                    <a16:creationId xmlns:a16="http://schemas.microsoft.com/office/drawing/2014/main" id="{A84A1FF9-28CC-48CE-9AE4-FA4A4B0F9787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69" name="Agrupar 168">
            <a:extLst>
              <a:ext uri="{FF2B5EF4-FFF2-40B4-BE49-F238E27FC236}">
                <a16:creationId xmlns:a16="http://schemas.microsoft.com/office/drawing/2014/main" id="{4B4ECB14-58CB-42D4-8537-F4418C7B59D9}"/>
              </a:ext>
            </a:extLst>
          </p:cNvPr>
          <p:cNvGrpSpPr/>
          <p:nvPr/>
        </p:nvGrpSpPr>
        <p:grpSpPr>
          <a:xfrm>
            <a:off x="7339263" y="4114800"/>
            <a:ext cx="932258" cy="653057"/>
            <a:chOff x="7339263" y="4114800"/>
            <a:chExt cx="932258" cy="653057"/>
          </a:xfrm>
        </p:grpSpPr>
        <p:cxnSp>
          <p:nvCxnSpPr>
            <p:cNvPr id="148" name="Conexão reta 147">
              <a:extLst>
                <a:ext uri="{FF2B5EF4-FFF2-40B4-BE49-F238E27FC236}">
                  <a16:creationId xmlns:a16="http://schemas.microsoft.com/office/drawing/2014/main" id="{CAB2F8DA-9E20-4D8F-9746-33DAA94C56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39263" y="4114800"/>
              <a:ext cx="326068" cy="16985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9" name="Agrupar 148">
              <a:extLst>
                <a:ext uri="{FF2B5EF4-FFF2-40B4-BE49-F238E27FC236}">
                  <a16:creationId xmlns:a16="http://schemas.microsoft.com/office/drawing/2014/main" id="{5CE8AE80-84AA-407F-B00C-1BA3826DCEEF}"/>
                </a:ext>
              </a:extLst>
            </p:cNvPr>
            <p:cNvGrpSpPr/>
            <p:nvPr/>
          </p:nvGrpSpPr>
          <p:grpSpPr>
            <a:xfrm rot="7165797">
              <a:off x="7623521" y="4119857"/>
              <a:ext cx="648000" cy="648000"/>
              <a:chOff x="7868652" y="1179094"/>
              <a:chExt cx="648000" cy="648000"/>
            </a:xfrm>
            <a:solidFill>
              <a:schemeClr val="bg1">
                <a:lumMod val="50000"/>
              </a:schemeClr>
            </a:solidFill>
          </p:grpSpPr>
          <p:sp>
            <p:nvSpPr>
              <p:cNvPr id="150" name="Círculo: Oco 149">
                <a:extLst>
                  <a:ext uri="{FF2B5EF4-FFF2-40B4-BE49-F238E27FC236}">
                    <a16:creationId xmlns:a16="http://schemas.microsoft.com/office/drawing/2014/main" id="{48974395-5C7C-43BA-8950-2BC08EDFCB49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Círculo: Oco 150">
                <a:extLst>
                  <a:ext uri="{FF2B5EF4-FFF2-40B4-BE49-F238E27FC236}">
                    <a16:creationId xmlns:a16="http://schemas.microsoft.com/office/drawing/2014/main" id="{6E58FAF0-992E-4EA7-96D4-49B9A9B6D8B8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4" name="Agrupar 183">
            <a:extLst>
              <a:ext uri="{FF2B5EF4-FFF2-40B4-BE49-F238E27FC236}">
                <a16:creationId xmlns:a16="http://schemas.microsoft.com/office/drawing/2014/main" id="{64CEBE0A-2F4E-4FB5-BE31-7B9365B4A9BA}"/>
              </a:ext>
            </a:extLst>
          </p:cNvPr>
          <p:cNvGrpSpPr/>
          <p:nvPr/>
        </p:nvGrpSpPr>
        <p:grpSpPr>
          <a:xfrm>
            <a:off x="5721123" y="4908082"/>
            <a:ext cx="648000" cy="1000621"/>
            <a:chOff x="5721123" y="4908082"/>
            <a:chExt cx="648000" cy="1000621"/>
          </a:xfrm>
          <a:solidFill>
            <a:srgbClr val="00B050"/>
          </a:solidFill>
        </p:grpSpPr>
        <p:cxnSp>
          <p:nvCxnSpPr>
            <p:cNvPr id="158" name="Conexão reta 157">
              <a:extLst>
                <a:ext uri="{FF2B5EF4-FFF2-40B4-BE49-F238E27FC236}">
                  <a16:creationId xmlns:a16="http://schemas.microsoft.com/office/drawing/2014/main" id="{653FB882-D7FE-485C-B216-C8D7EEA4539F}"/>
                </a:ext>
              </a:extLst>
            </p:cNvPr>
            <p:cNvCxnSpPr>
              <a:cxnSpLocks/>
              <a:stCxn id="160" idx="4"/>
              <a:endCxn id="117" idx="3"/>
            </p:cNvCxnSpPr>
            <p:nvPr/>
          </p:nvCxnSpPr>
          <p:spPr>
            <a:xfrm flipH="1" flipV="1">
              <a:off x="6036599" y="4908082"/>
              <a:ext cx="8524" cy="352621"/>
            </a:xfrm>
            <a:prstGeom prst="line">
              <a:avLst/>
            </a:prstGeom>
            <a:grpFill/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D9913193-505A-49E6-B259-FF649377BD7F}"/>
                </a:ext>
              </a:extLst>
            </p:cNvPr>
            <p:cNvGrpSpPr/>
            <p:nvPr/>
          </p:nvGrpSpPr>
          <p:grpSpPr>
            <a:xfrm rot="10800000">
              <a:off x="5721123" y="5260703"/>
              <a:ext cx="648000" cy="648000"/>
              <a:chOff x="7868652" y="1179094"/>
              <a:chExt cx="648000" cy="648000"/>
            </a:xfrm>
            <a:grpFill/>
          </p:grpSpPr>
          <p:sp>
            <p:nvSpPr>
              <p:cNvPr id="160" name="Círculo: Oco 159">
                <a:extLst>
                  <a:ext uri="{FF2B5EF4-FFF2-40B4-BE49-F238E27FC236}">
                    <a16:creationId xmlns:a16="http://schemas.microsoft.com/office/drawing/2014/main" id="{F97BE402-EF18-4883-A566-C71A7B1A604B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Círculo: Oco 160">
                <a:extLst>
                  <a:ext uri="{FF2B5EF4-FFF2-40B4-BE49-F238E27FC236}">
                    <a16:creationId xmlns:a16="http://schemas.microsoft.com/office/drawing/2014/main" id="{B44621FD-17D1-4E8B-B8AD-EB1A39F83644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9" name="Agrupar 178">
            <a:extLst>
              <a:ext uri="{FF2B5EF4-FFF2-40B4-BE49-F238E27FC236}">
                <a16:creationId xmlns:a16="http://schemas.microsoft.com/office/drawing/2014/main" id="{C776A921-6491-4FA3-98CE-C5504F7DA98A}"/>
              </a:ext>
            </a:extLst>
          </p:cNvPr>
          <p:cNvGrpSpPr/>
          <p:nvPr/>
        </p:nvGrpSpPr>
        <p:grpSpPr>
          <a:xfrm>
            <a:off x="4298798" y="1498855"/>
            <a:ext cx="798389" cy="899526"/>
            <a:chOff x="4383022" y="1474791"/>
            <a:chExt cx="798389" cy="899526"/>
          </a:xfrm>
        </p:grpSpPr>
        <p:cxnSp>
          <p:nvCxnSpPr>
            <p:cNvPr id="163" name="Conexão reta 162">
              <a:extLst>
                <a:ext uri="{FF2B5EF4-FFF2-40B4-BE49-F238E27FC236}">
                  <a16:creationId xmlns:a16="http://schemas.microsoft.com/office/drawing/2014/main" id="{CC607F48-1969-42A1-B1E2-6EA17A292107}"/>
                </a:ext>
              </a:extLst>
            </p:cNvPr>
            <p:cNvCxnSpPr>
              <a:cxnSpLocks/>
            </p:cNvCxnSpPr>
            <p:nvPr/>
          </p:nvCxnSpPr>
          <p:spPr>
            <a:xfrm>
              <a:off x="4921669" y="2041489"/>
              <a:ext cx="259742" cy="33282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4" name="Agrupar 163">
              <a:extLst>
                <a:ext uri="{FF2B5EF4-FFF2-40B4-BE49-F238E27FC236}">
                  <a16:creationId xmlns:a16="http://schemas.microsoft.com/office/drawing/2014/main" id="{2FFE66F5-BF19-4712-8ED9-40B84DD78833}"/>
                </a:ext>
              </a:extLst>
            </p:cNvPr>
            <p:cNvGrpSpPr/>
            <p:nvPr/>
          </p:nvGrpSpPr>
          <p:grpSpPr>
            <a:xfrm rot="19110590" flipH="1">
              <a:off x="4383022" y="1474791"/>
              <a:ext cx="648000" cy="648000"/>
              <a:chOff x="7868652" y="1179094"/>
              <a:chExt cx="648000" cy="648000"/>
            </a:xfrm>
            <a:solidFill>
              <a:schemeClr val="bg1">
                <a:lumMod val="50000"/>
              </a:schemeClr>
            </a:solidFill>
          </p:grpSpPr>
          <p:sp>
            <p:nvSpPr>
              <p:cNvPr id="165" name="Círculo: Oco 164">
                <a:extLst>
                  <a:ext uri="{FF2B5EF4-FFF2-40B4-BE49-F238E27FC236}">
                    <a16:creationId xmlns:a16="http://schemas.microsoft.com/office/drawing/2014/main" id="{2A696C50-3574-4671-B9C9-6CC8C2D46B67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Círculo: Oco 165">
                <a:extLst>
                  <a:ext uri="{FF2B5EF4-FFF2-40B4-BE49-F238E27FC236}">
                    <a16:creationId xmlns:a16="http://schemas.microsoft.com/office/drawing/2014/main" id="{FCA74403-B0B8-42EF-8E2E-ABC433C4AEEA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4" name="Forma livre: Forma 123">
            <a:extLst>
              <a:ext uri="{FF2B5EF4-FFF2-40B4-BE49-F238E27FC236}">
                <a16:creationId xmlns:a16="http://schemas.microsoft.com/office/drawing/2014/main" id="{CA6DA17B-4321-46CA-8CC4-27CFE5B6005C}"/>
              </a:ext>
            </a:extLst>
          </p:cNvPr>
          <p:cNvSpPr/>
          <p:nvPr/>
        </p:nvSpPr>
        <p:spPr>
          <a:xfrm>
            <a:off x="4624445" y="2028513"/>
            <a:ext cx="1403635" cy="1343673"/>
          </a:xfrm>
          <a:custGeom>
            <a:avLst/>
            <a:gdLst>
              <a:gd name="connsiteX0" fmla="*/ 1403635 w 1403635"/>
              <a:gd name="connsiteY0" fmla="*/ 0 h 1343673"/>
              <a:gd name="connsiteX1" fmla="*/ 1371390 w 1403635"/>
              <a:gd name="connsiteY1" fmla="*/ 721628 h 1343673"/>
              <a:gd name="connsiteX2" fmla="*/ 1338539 w 1403635"/>
              <a:gd name="connsiteY2" fmla="*/ 723287 h 1343673"/>
              <a:gd name="connsiteX3" fmla="*/ 706783 w 1403635"/>
              <a:gd name="connsiteY3" fmla="*/ 1294465 h 1343673"/>
              <a:gd name="connsiteX4" fmla="*/ 699273 w 1403635"/>
              <a:gd name="connsiteY4" fmla="*/ 1343673 h 1343673"/>
              <a:gd name="connsiteX5" fmla="*/ 0 w 1403635"/>
              <a:gd name="connsiteY5" fmla="*/ 1158607 h 1343673"/>
              <a:gd name="connsiteX6" fmla="*/ 1411 w 1403635"/>
              <a:gd name="connsiteY6" fmla="*/ 1149360 h 1343673"/>
              <a:gd name="connsiteX7" fmla="*/ 1264923 w 1403635"/>
              <a:gd name="connsiteY7" fmla="*/ 7005 h 1343673"/>
              <a:gd name="connsiteX8" fmla="*/ 1403635 w 1403635"/>
              <a:gd name="connsiteY8" fmla="*/ 0 h 134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3635" h="1343673">
                <a:moveTo>
                  <a:pt x="1403635" y="0"/>
                </a:moveTo>
                <a:lnTo>
                  <a:pt x="1371390" y="721628"/>
                </a:lnTo>
                <a:lnTo>
                  <a:pt x="1338539" y="723287"/>
                </a:lnTo>
                <a:cubicBezTo>
                  <a:pt x="1023884" y="755242"/>
                  <a:pt x="769125" y="989808"/>
                  <a:pt x="706783" y="1294465"/>
                </a:cubicBezTo>
                <a:lnTo>
                  <a:pt x="699273" y="1343673"/>
                </a:lnTo>
                <a:lnTo>
                  <a:pt x="0" y="1158607"/>
                </a:lnTo>
                <a:lnTo>
                  <a:pt x="1411" y="1149360"/>
                </a:lnTo>
                <a:cubicBezTo>
                  <a:pt x="126095" y="540046"/>
                  <a:pt x="635612" y="70915"/>
                  <a:pt x="1264923" y="7005"/>
                </a:cubicBezTo>
                <a:lnTo>
                  <a:pt x="1403635" y="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9" name="Forma livre: Forma 118">
            <a:extLst>
              <a:ext uri="{FF2B5EF4-FFF2-40B4-BE49-F238E27FC236}">
                <a16:creationId xmlns:a16="http://schemas.microsoft.com/office/drawing/2014/main" id="{48BEF511-8195-44DD-AE8C-6A7E987DE42A}"/>
              </a:ext>
            </a:extLst>
          </p:cNvPr>
          <p:cNvSpPr/>
          <p:nvPr/>
        </p:nvSpPr>
        <p:spPr>
          <a:xfrm>
            <a:off x="4596599" y="3220326"/>
            <a:ext cx="1044034" cy="1439129"/>
          </a:xfrm>
          <a:custGeom>
            <a:avLst/>
            <a:gdLst>
              <a:gd name="connsiteX0" fmla="*/ 22777 w 1044034"/>
              <a:gd name="connsiteY0" fmla="*/ 0 h 1439129"/>
              <a:gd name="connsiteX1" fmla="*/ 720054 w 1044034"/>
              <a:gd name="connsiteY1" fmla="*/ 246701 h 1439129"/>
              <a:gd name="connsiteX2" fmla="*/ 720000 w 1044034"/>
              <a:gd name="connsiteY2" fmla="*/ 247757 h 1439129"/>
              <a:gd name="connsiteX3" fmla="*/ 1037441 w 1044034"/>
              <a:gd name="connsiteY3" fmla="*/ 844792 h 1439129"/>
              <a:gd name="connsiteX4" fmla="*/ 1044034 w 1044034"/>
              <a:gd name="connsiteY4" fmla="*/ 848371 h 1439129"/>
              <a:gd name="connsiteX5" fmla="*/ 631273 w 1044034"/>
              <a:gd name="connsiteY5" fmla="*/ 1439129 h 1439129"/>
              <a:gd name="connsiteX6" fmla="*/ 524026 w 1044034"/>
              <a:gd name="connsiteY6" fmla="*/ 1358931 h 1439129"/>
              <a:gd name="connsiteX7" fmla="*/ 0 w 1044034"/>
              <a:gd name="connsiteY7" fmla="*/ 247757 h 1439129"/>
              <a:gd name="connsiteX8" fmla="*/ 7435 w 1044034"/>
              <a:gd name="connsiteY8" fmla="*/ 100525 h 1439129"/>
              <a:gd name="connsiteX9" fmla="*/ 22777 w 1044034"/>
              <a:gd name="connsiteY9" fmla="*/ 0 h 143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4034" h="1439129">
                <a:moveTo>
                  <a:pt x="22777" y="0"/>
                </a:moveTo>
                <a:lnTo>
                  <a:pt x="720054" y="246701"/>
                </a:lnTo>
                <a:lnTo>
                  <a:pt x="720000" y="247757"/>
                </a:lnTo>
                <a:cubicBezTo>
                  <a:pt x="720000" y="496285"/>
                  <a:pt x="845920" y="715403"/>
                  <a:pt x="1037441" y="844792"/>
                </a:cubicBezTo>
                <a:lnTo>
                  <a:pt x="1044034" y="848371"/>
                </a:lnTo>
                <a:lnTo>
                  <a:pt x="631273" y="1439129"/>
                </a:lnTo>
                <a:lnTo>
                  <a:pt x="524026" y="1358931"/>
                </a:lnTo>
                <a:cubicBezTo>
                  <a:pt x="203991" y="1094814"/>
                  <a:pt x="0" y="695108"/>
                  <a:pt x="0" y="247757"/>
                </a:cubicBezTo>
                <a:cubicBezTo>
                  <a:pt x="0" y="198052"/>
                  <a:pt x="2519" y="148934"/>
                  <a:pt x="7435" y="100525"/>
                </a:cubicBezTo>
                <a:lnTo>
                  <a:pt x="22777" y="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8" name="Forma livre: Forma 117">
            <a:extLst>
              <a:ext uri="{FF2B5EF4-FFF2-40B4-BE49-F238E27FC236}">
                <a16:creationId xmlns:a16="http://schemas.microsoft.com/office/drawing/2014/main" id="{9F7BA5B5-0FF6-419E-8DE0-7AEC6ADC4608}"/>
              </a:ext>
            </a:extLst>
          </p:cNvPr>
          <p:cNvSpPr/>
          <p:nvPr/>
        </p:nvSpPr>
        <p:spPr>
          <a:xfrm>
            <a:off x="6456631" y="3220325"/>
            <a:ext cx="1044033" cy="1439128"/>
          </a:xfrm>
          <a:custGeom>
            <a:avLst/>
            <a:gdLst>
              <a:gd name="connsiteX0" fmla="*/ 1021256 w 1044033"/>
              <a:gd name="connsiteY0" fmla="*/ 0 h 1439128"/>
              <a:gd name="connsiteX1" fmla="*/ 1036598 w 1044033"/>
              <a:gd name="connsiteY1" fmla="*/ 100525 h 1439128"/>
              <a:gd name="connsiteX2" fmla="*/ 1044033 w 1044033"/>
              <a:gd name="connsiteY2" fmla="*/ 247757 h 1439128"/>
              <a:gd name="connsiteX3" fmla="*/ 520007 w 1044033"/>
              <a:gd name="connsiteY3" fmla="*/ 1358931 h 1439128"/>
              <a:gd name="connsiteX4" fmla="*/ 412762 w 1044033"/>
              <a:gd name="connsiteY4" fmla="*/ 1439128 h 1439128"/>
              <a:gd name="connsiteX5" fmla="*/ 0 w 1044033"/>
              <a:gd name="connsiteY5" fmla="*/ 848370 h 1439128"/>
              <a:gd name="connsiteX6" fmla="*/ 6592 w 1044033"/>
              <a:gd name="connsiteY6" fmla="*/ 844792 h 1439128"/>
              <a:gd name="connsiteX7" fmla="*/ 324033 w 1044033"/>
              <a:gd name="connsiteY7" fmla="*/ 247757 h 1439128"/>
              <a:gd name="connsiteX8" fmla="*/ 323980 w 1044033"/>
              <a:gd name="connsiteY8" fmla="*/ 246701 h 1439128"/>
              <a:gd name="connsiteX9" fmla="*/ 1021256 w 1044033"/>
              <a:gd name="connsiteY9" fmla="*/ 0 h 143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4033" h="1439128">
                <a:moveTo>
                  <a:pt x="1021256" y="0"/>
                </a:moveTo>
                <a:lnTo>
                  <a:pt x="1036598" y="100525"/>
                </a:lnTo>
                <a:cubicBezTo>
                  <a:pt x="1041515" y="148934"/>
                  <a:pt x="1044033" y="198052"/>
                  <a:pt x="1044033" y="247757"/>
                </a:cubicBezTo>
                <a:cubicBezTo>
                  <a:pt x="1044033" y="695108"/>
                  <a:pt x="840043" y="1094814"/>
                  <a:pt x="520007" y="1358931"/>
                </a:cubicBezTo>
                <a:lnTo>
                  <a:pt x="412762" y="1439128"/>
                </a:lnTo>
                <a:lnTo>
                  <a:pt x="0" y="848370"/>
                </a:lnTo>
                <a:lnTo>
                  <a:pt x="6592" y="844792"/>
                </a:lnTo>
                <a:cubicBezTo>
                  <a:pt x="198113" y="715403"/>
                  <a:pt x="324033" y="496285"/>
                  <a:pt x="324033" y="247757"/>
                </a:cubicBezTo>
                <a:lnTo>
                  <a:pt x="323980" y="246701"/>
                </a:lnTo>
                <a:lnTo>
                  <a:pt x="1021256" y="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A19D273D-1C28-4108-B4BF-C0D2F46B92C1}"/>
              </a:ext>
            </a:extLst>
          </p:cNvPr>
          <p:cNvSpPr/>
          <p:nvPr/>
        </p:nvSpPr>
        <p:spPr>
          <a:xfrm>
            <a:off x="5267382" y="4121248"/>
            <a:ext cx="1538436" cy="786834"/>
          </a:xfrm>
          <a:custGeom>
            <a:avLst/>
            <a:gdLst>
              <a:gd name="connsiteX0" fmla="*/ 1068363 w 1538436"/>
              <a:gd name="connsiteY0" fmla="*/ 0 h 786834"/>
              <a:gd name="connsiteX1" fmla="*/ 1538436 w 1538436"/>
              <a:gd name="connsiteY1" fmla="*/ 562715 h 786834"/>
              <a:gd name="connsiteX2" fmla="*/ 1455606 w 1538436"/>
              <a:gd name="connsiteY2" fmla="*/ 613034 h 786834"/>
              <a:gd name="connsiteX3" fmla="*/ 769217 w 1538436"/>
              <a:gd name="connsiteY3" fmla="*/ 786834 h 786834"/>
              <a:gd name="connsiteX4" fmla="*/ 82828 w 1538436"/>
              <a:gd name="connsiteY4" fmla="*/ 613034 h 786834"/>
              <a:gd name="connsiteX5" fmla="*/ 0 w 1538436"/>
              <a:gd name="connsiteY5" fmla="*/ 562715 h 786834"/>
              <a:gd name="connsiteX6" fmla="*/ 470073 w 1538436"/>
              <a:gd name="connsiteY6" fmla="*/ 1 h 786834"/>
              <a:gd name="connsiteX7" fmla="*/ 488961 w 1538436"/>
              <a:gd name="connsiteY7" fmla="*/ 10253 h 786834"/>
              <a:gd name="connsiteX8" fmla="*/ 769217 w 1538436"/>
              <a:gd name="connsiteY8" fmla="*/ 66834 h 786834"/>
              <a:gd name="connsiteX9" fmla="*/ 1049473 w 1538436"/>
              <a:gd name="connsiteY9" fmla="*/ 10253 h 786834"/>
              <a:gd name="connsiteX10" fmla="*/ 1068363 w 1538436"/>
              <a:gd name="connsiteY10" fmla="*/ 0 h 78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8436" h="786834">
                <a:moveTo>
                  <a:pt x="1068363" y="0"/>
                </a:moveTo>
                <a:lnTo>
                  <a:pt x="1538436" y="562715"/>
                </a:lnTo>
                <a:lnTo>
                  <a:pt x="1455606" y="613034"/>
                </a:lnTo>
                <a:cubicBezTo>
                  <a:pt x="1251568" y="723874"/>
                  <a:pt x="1017745" y="786834"/>
                  <a:pt x="769217" y="786834"/>
                </a:cubicBezTo>
                <a:cubicBezTo>
                  <a:pt x="520689" y="786834"/>
                  <a:pt x="286866" y="723874"/>
                  <a:pt x="82828" y="613034"/>
                </a:cubicBezTo>
                <a:lnTo>
                  <a:pt x="0" y="562715"/>
                </a:lnTo>
                <a:lnTo>
                  <a:pt x="470073" y="1"/>
                </a:lnTo>
                <a:lnTo>
                  <a:pt x="488961" y="10253"/>
                </a:lnTo>
                <a:cubicBezTo>
                  <a:pt x="575100" y="46687"/>
                  <a:pt x="669806" y="66834"/>
                  <a:pt x="769217" y="66834"/>
                </a:cubicBezTo>
                <a:cubicBezTo>
                  <a:pt x="868628" y="66834"/>
                  <a:pt x="963334" y="46687"/>
                  <a:pt x="1049473" y="10253"/>
                </a:cubicBezTo>
                <a:lnTo>
                  <a:pt x="1068363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86" name="Gráfico 185" descr="Dólar">
            <a:extLst>
              <a:ext uri="{FF2B5EF4-FFF2-40B4-BE49-F238E27FC236}">
                <a16:creationId xmlns:a16="http://schemas.microsoft.com/office/drawing/2014/main" id="{D24DB918-5128-4382-B38F-37885D319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5123" y="4297100"/>
            <a:ext cx="540000" cy="540000"/>
          </a:xfrm>
          <a:prstGeom prst="rect">
            <a:avLst/>
          </a:prstGeom>
        </p:spPr>
      </p:pic>
      <p:pic>
        <p:nvPicPr>
          <p:cNvPr id="188" name="Gráfico 187" descr="Estrela">
            <a:extLst>
              <a:ext uri="{FF2B5EF4-FFF2-40B4-BE49-F238E27FC236}">
                <a16:creationId xmlns:a16="http://schemas.microsoft.com/office/drawing/2014/main" id="{780EF2FD-23D1-4D5E-B998-C33D4FE5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7794" y="2356473"/>
            <a:ext cx="540000" cy="540000"/>
          </a:xfrm>
          <a:prstGeom prst="rect">
            <a:avLst/>
          </a:prstGeom>
        </p:spPr>
      </p:pic>
      <p:pic>
        <p:nvPicPr>
          <p:cNvPr id="190" name="Gráfico 189" descr="Bolo">
            <a:extLst>
              <a:ext uri="{FF2B5EF4-FFF2-40B4-BE49-F238E27FC236}">
                <a16:creationId xmlns:a16="http://schemas.microsoft.com/office/drawing/2014/main" id="{626CC40E-1007-4C98-9643-A627E491A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8841" y="3624832"/>
            <a:ext cx="540000" cy="540000"/>
          </a:xfrm>
          <a:prstGeom prst="rect">
            <a:avLst/>
          </a:prstGeom>
        </p:spPr>
      </p:pic>
      <p:pic>
        <p:nvPicPr>
          <p:cNvPr id="192" name="Gráfico 191" descr="Friso">
            <a:extLst>
              <a:ext uri="{FF2B5EF4-FFF2-40B4-BE49-F238E27FC236}">
                <a16:creationId xmlns:a16="http://schemas.microsoft.com/office/drawing/2014/main" id="{BE7507E6-5969-4090-9836-BD95978F90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76939" y="2364186"/>
            <a:ext cx="540000" cy="540000"/>
          </a:xfrm>
          <a:prstGeom prst="rect">
            <a:avLst/>
          </a:prstGeom>
        </p:spPr>
      </p:pic>
      <p:pic>
        <p:nvPicPr>
          <p:cNvPr id="194" name="Gráfico 193" descr="Brinde">
            <a:extLst>
              <a:ext uri="{FF2B5EF4-FFF2-40B4-BE49-F238E27FC236}">
                <a16:creationId xmlns:a16="http://schemas.microsoft.com/office/drawing/2014/main" id="{61ED2A97-EC88-4F08-87C7-6C5F714D1B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52042" y="3703296"/>
            <a:ext cx="540000" cy="540000"/>
          </a:xfrm>
          <a:prstGeom prst="rect">
            <a:avLst/>
          </a:prstGeom>
        </p:spPr>
      </p:pic>
      <p:pic>
        <p:nvPicPr>
          <p:cNvPr id="198" name="Gráfico 197" descr="Fábrica">
            <a:extLst>
              <a:ext uri="{FF2B5EF4-FFF2-40B4-BE49-F238E27FC236}">
                <a16:creationId xmlns:a16="http://schemas.microsoft.com/office/drawing/2014/main" id="{661FE264-C00D-4704-8492-B8492B4CDD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77586" y="3106401"/>
            <a:ext cx="720000" cy="720000"/>
          </a:xfrm>
          <a:prstGeom prst="rect">
            <a:avLst/>
          </a:prstGeom>
        </p:spPr>
      </p:pic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76F244AB-9868-4D15-A854-FB8E2D99981F}"/>
              </a:ext>
            </a:extLst>
          </p:cNvPr>
          <p:cNvSpPr txBox="1"/>
          <p:nvPr/>
        </p:nvSpPr>
        <p:spPr bwMode="auto">
          <a:xfrm>
            <a:off x="3328315" y="6020611"/>
            <a:ext cx="5433616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B050"/>
                </a:solidFill>
                <a:latin typeface="Calibri" panose="020F0502020204030204" pitchFamily="34" charset="0"/>
              </a:rPr>
              <a:t>Faturamento R$ 9.6 Milhões/ano</a:t>
            </a:r>
            <a:endParaRPr lang="pt-BR" sz="1400" b="1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560B80C0-A836-467C-8A87-415A10571672}"/>
              </a:ext>
            </a:extLst>
          </p:cNvPr>
          <p:cNvSpPr txBox="1"/>
          <p:nvPr/>
        </p:nvSpPr>
        <p:spPr bwMode="auto">
          <a:xfrm>
            <a:off x="8319722" y="4133685"/>
            <a:ext cx="2395398" cy="83099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Valor Financiado</a:t>
            </a:r>
          </a:p>
          <a:p>
            <a:pPr algn="ctr"/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R$ 133.042,00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05" name="CaixaDeTexto 204">
            <a:extLst>
              <a:ext uri="{FF2B5EF4-FFF2-40B4-BE49-F238E27FC236}">
                <a16:creationId xmlns:a16="http://schemas.microsoft.com/office/drawing/2014/main" id="{4A835A3D-13BD-43F6-A011-040F01F4645F}"/>
              </a:ext>
            </a:extLst>
          </p:cNvPr>
          <p:cNvSpPr txBox="1"/>
          <p:nvPr/>
        </p:nvSpPr>
        <p:spPr bwMode="auto">
          <a:xfrm>
            <a:off x="7929235" y="1598736"/>
            <a:ext cx="1539003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ISA 8,27 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833DFEC3-7440-44BD-9D55-30AFA1330A6B}"/>
              </a:ext>
            </a:extLst>
          </p:cNvPr>
          <p:cNvSpPr/>
          <p:nvPr/>
        </p:nvSpPr>
        <p:spPr>
          <a:xfrm>
            <a:off x="543338" y="495657"/>
            <a:ext cx="2574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Perfil do associado</a:t>
            </a:r>
          </a:p>
        </p:txBody>
      </p:sp>
    </p:spTree>
    <p:extLst>
      <p:ext uri="{BB962C8B-B14F-4D97-AF65-F5344CB8AC3E}">
        <p14:creationId xmlns:p14="http://schemas.microsoft.com/office/powerpoint/2010/main" val="1567633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er a imagem de origem">
            <a:extLst>
              <a:ext uri="{FF2B5EF4-FFF2-40B4-BE49-F238E27FC236}">
                <a16:creationId xmlns:a16="http://schemas.microsoft.com/office/drawing/2014/main" id="{A8EB0D78-13CE-4AC6-8AEE-0CE1364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31" y="3253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075E2934-1140-4B23-9FE6-4D96EA4E2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07" y="61110"/>
            <a:ext cx="236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Metodologia</a:t>
            </a:r>
          </a:p>
        </p:txBody>
      </p:sp>
      <p:sp>
        <p:nvSpPr>
          <p:cNvPr id="123" name="Forma livre: Forma 122">
            <a:extLst>
              <a:ext uri="{FF2B5EF4-FFF2-40B4-BE49-F238E27FC236}">
                <a16:creationId xmlns:a16="http://schemas.microsoft.com/office/drawing/2014/main" id="{2294763A-2C4C-4CA9-9C47-6D0A9B039984}"/>
              </a:ext>
            </a:extLst>
          </p:cNvPr>
          <p:cNvSpPr/>
          <p:nvPr/>
        </p:nvSpPr>
        <p:spPr>
          <a:xfrm>
            <a:off x="6045123" y="2028512"/>
            <a:ext cx="1403633" cy="1343674"/>
          </a:xfrm>
          <a:custGeom>
            <a:avLst/>
            <a:gdLst>
              <a:gd name="connsiteX0" fmla="*/ 0 w 1403633"/>
              <a:gd name="connsiteY0" fmla="*/ 0 h 1343674"/>
              <a:gd name="connsiteX1" fmla="*/ 138709 w 1403633"/>
              <a:gd name="connsiteY1" fmla="*/ 7005 h 1343674"/>
              <a:gd name="connsiteX2" fmla="*/ 1402221 w 1403633"/>
              <a:gd name="connsiteY2" fmla="*/ 1149360 h 1343674"/>
              <a:gd name="connsiteX3" fmla="*/ 1403633 w 1403633"/>
              <a:gd name="connsiteY3" fmla="*/ 1158608 h 1343674"/>
              <a:gd name="connsiteX4" fmla="*/ 704360 w 1403633"/>
              <a:gd name="connsiteY4" fmla="*/ 1343674 h 1343674"/>
              <a:gd name="connsiteX5" fmla="*/ 696849 w 1403633"/>
              <a:gd name="connsiteY5" fmla="*/ 1294465 h 1343674"/>
              <a:gd name="connsiteX6" fmla="*/ 65093 w 1403633"/>
              <a:gd name="connsiteY6" fmla="*/ 723287 h 1343674"/>
              <a:gd name="connsiteX7" fmla="*/ 32244 w 1403633"/>
              <a:gd name="connsiteY7" fmla="*/ 721629 h 1343674"/>
              <a:gd name="connsiteX8" fmla="*/ 0 w 1403633"/>
              <a:gd name="connsiteY8" fmla="*/ 0 h 134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3633" h="1343674">
                <a:moveTo>
                  <a:pt x="0" y="0"/>
                </a:moveTo>
                <a:lnTo>
                  <a:pt x="138709" y="7005"/>
                </a:lnTo>
                <a:cubicBezTo>
                  <a:pt x="768020" y="70915"/>
                  <a:pt x="1277538" y="540046"/>
                  <a:pt x="1402221" y="1149360"/>
                </a:cubicBezTo>
                <a:lnTo>
                  <a:pt x="1403633" y="1158608"/>
                </a:lnTo>
                <a:lnTo>
                  <a:pt x="704360" y="1343674"/>
                </a:lnTo>
                <a:lnTo>
                  <a:pt x="696849" y="1294465"/>
                </a:lnTo>
                <a:cubicBezTo>
                  <a:pt x="634508" y="989808"/>
                  <a:pt x="379749" y="755242"/>
                  <a:pt x="65093" y="723287"/>
                </a:cubicBezTo>
                <a:lnTo>
                  <a:pt x="32244" y="72162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Círculo: Oco 22">
            <a:extLst>
              <a:ext uri="{FF2B5EF4-FFF2-40B4-BE49-F238E27FC236}">
                <a16:creationId xmlns:a16="http://schemas.microsoft.com/office/drawing/2014/main" id="{FCECD8A9-8163-441E-A3A3-957A3596AA69}"/>
              </a:ext>
            </a:extLst>
          </p:cNvPr>
          <p:cNvSpPr/>
          <p:nvPr/>
        </p:nvSpPr>
        <p:spPr>
          <a:xfrm>
            <a:off x="5424758" y="2845401"/>
            <a:ext cx="1242897" cy="1242000"/>
          </a:xfrm>
          <a:prstGeom prst="donut">
            <a:avLst>
              <a:gd name="adj" fmla="val 448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4503E7-C369-4CA4-90E8-B597109E94B0}"/>
              </a:ext>
            </a:extLst>
          </p:cNvPr>
          <p:cNvSpPr/>
          <p:nvPr/>
        </p:nvSpPr>
        <p:spPr>
          <a:xfrm>
            <a:off x="5542206" y="2962401"/>
            <a:ext cx="1008000" cy="100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7" name="Agrupar 176">
            <a:extLst>
              <a:ext uri="{FF2B5EF4-FFF2-40B4-BE49-F238E27FC236}">
                <a16:creationId xmlns:a16="http://schemas.microsoft.com/office/drawing/2014/main" id="{D91569D8-67AF-4FEA-A2F0-FCD594D19A37}"/>
              </a:ext>
            </a:extLst>
          </p:cNvPr>
          <p:cNvGrpSpPr/>
          <p:nvPr/>
        </p:nvGrpSpPr>
        <p:grpSpPr>
          <a:xfrm>
            <a:off x="6908835" y="1474791"/>
            <a:ext cx="834200" cy="899526"/>
            <a:chOff x="6908835" y="1474791"/>
            <a:chExt cx="834200" cy="899526"/>
          </a:xfrm>
          <a:solidFill>
            <a:schemeClr val="bg1">
              <a:lumMod val="50000"/>
            </a:schemeClr>
          </a:solidFill>
        </p:grpSpPr>
        <p:cxnSp>
          <p:nvCxnSpPr>
            <p:cNvPr id="137" name="Conexão reta 136">
              <a:extLst>
                <a:ext uri="{FF2B5EF4-FFF2-40B4-BE49-F238E27FC236}">
                  <a16:creationId xmlns:a16="http://schemas.microsoft.com/office/drawing/2014/main" id="{206F6141-0B2D-4850-9704-7B7089400AAC}"/>
                </a:ext>
              </a:extLst>
            </p:cNvPr>
            <p:cNvCxnSpPr>
              <a:cxnSpLocks/>
              <a:stCxn id="138" idx="4"/>
            </p:cNvCxnSpPr>
            <p:nvPr/>
          </p:nvCxnSpPr>
          <p:spPr>
            <a:xfrm flipH="1">
              <a:off x="6908835" y="2041489"/>
              <a:ext cx="295553" cy="332828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Agrupar 139">
              <a:extLst>
                <a:ext uri="{FF2B5EF4-FFF2-40B4-BE49-F238E27FC236}">
                  <a16:creationId xmlns:a16="http://schemas.microsoft.com/office/drawing/2014/main" id="{AB47CEB5-AB30-4C6B-A859-6C8D12B1D008}"/>
                </a:ext>
              </a:extLst>
            </p:cNvPr>
            <p:cNvGrpSpPr/>
            <p:nvPr/>
          </p:nvGrpSpPr>
          <p:grpSpPr>
            <a:xfrm rot="2489410">
              <a:off x="7095035" y="1474791"/>
              <a:ext cx="648000" cy="648000"/>
              <a:chOff x="7868652" y="1179094"/>
              <a:chExt cx="648000" cy="648000"/>
            </a:xfrm>
            <a:grpFill/>
          </p:grpSpPr>
          <p:sp>
            <p:nvSpPr>
              <p:cNvPr id="138" name="Círculo: Oco 137">
                <a:extLst>
                  <a:ext uri="{FF2B5EF4-FFF2-40B4-BE49-F238E27FC236}">
                    <a16:creationId xmlns:a16="http://schemas.microsoft.com/office/drawing/2014/main" id="{CD1FFE1E-EA95-451A-97D2-81696BCB5CCE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Círculo: Oco 138">
                <a:extLst>
                  <a:ext uri="{FF2B5EF4-FFF2-40B4-BE49-F238E27FC236}">
                    <a16:creationId xmlns:a16="http://schemas.microsoft.com/office/drawing/2014/main" id="{813637CD-FF32-4389-BB31-77E72001142A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1" name="Agrupar 180">
            <a:extLst>
              <a:ext uri="{FF2B5EF4-FFF2-40B4-BE49-F238E27FC236}">
                <a16:creationId xmlns:a16="http://schemas.microsoft.com/office/drawing/2014/main" id="{0D8E861B-D154-4244-A79F-FB16D117FEFD}"/>
              </a:ext>
            </a:extLst>
          </p:cNvPr>
          <p:cNvGrpSpPr/>
          <p:nvPr/>
        </p:nvGrpSpPr>
        <p:grpSpPr>
          <a:xfrm>
            <a:off x="3830962" y="4087401"/>
            <a:ext cx="895246" cy="677901"/>
            <a:chOff x="3830962" y="4087401"/>
            <a:chExt cx="895246" cy="677901"/>
          </a:xfrm>
          <a:solidFill>
            <a:schemeClr val="accent2">
              <a:lumMod val="75000"/>
            </a:schemeClr>
          </a:solidFill>
        </p:grpSpPr>
        <p:cxnSp>
          <p:nvCxnSpPr>
            <p:cNvPr id="143" name="Conexão reta 142">
              <a:extLst>
                <a:ext uri="{FF2B5EF4-FFF2-40B4-BE49-F238E27FC236}">
                  <a16:creationId xmlns:a16="http://schemas.microsoft.com/office/drawing/2014/main" id="{862A2FBE-3C9A-4FBD-83F6-C267E1D690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3646" y="4087401"/>
              <a:ext cx="292562" cy="188640"/>
            </a:xfrm>
            <a:prstGeom prst="line">
              <a:avLst/>
            </a:prstGeom>
            <a:grp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Agrupar 143">
              <a:extLst>
                <a:ext uri="{FF2B5EF4-FFF2-40B4-BE49-F238E27FC236}">
                  <a16:creationId xmlns:a16="http://schemas.microsoft.com/office/drawing/2014/main" id="{32E9EB9D-C36A-45C8-8E6B-C40F851D679C}"/>
                </a:ext>
              </a:extLst>
            </p:cNvPr>
            <p:cNvGrpSpPr/>
            <p:nvPr/>
          </p:nvGrpSpPr>
          <p:grpSpPr>
            <a:xfrm rot="14359910">
              <a:off x="3830962" y="4117302"/>
              <a:ext cx="648000" cy="648000"/>
              <a:chOff x="7868652" y="1179094"/>
              <a:chExt cx="648000" cy="648000"/>
            </a:xfrm>
            <a:grpFill/>
          </p:grpSpPr>
          <p:sp>
            <p:nvSpPr>
              <p:cNvPr id="145" name="Círculo: Oco 144">
                <a:extLst>
                  <a:ext uri="{FF2B5EF4-FFF2-40B4-BE49-F238E27FC236}">
                    <a16:creationId xmlns:a16="http://schemas.microsoft.com/office/drawing/2014/main" id="{FBCCDFE2-ABC5-495F-878F-5535BEA19E6F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Círculo: Oco 145">
                <a:extLst>
                  <a:ext uri="{FF2B5EF4-FFF2-40B4-BE49-F238E27FC236}">
                    <a16:creationId xmlns:a16="http://schemas.microsoft.com/office/drawing/2014/main" id="{A84A1FF9-28CC-48CE-9AE4-FA4A4B0F9787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69" name="Agrupar 168">
            <a:extLst>
              <a:ext uri="{FF2B5EF4-FFF2-40B4-BE49-F238E27FC236}">
                <a16:creationId xmlns:a16="http://schemas.microsoft.com/office/drawing/2014/main" id="{4B4ECB14-58CB-42D4-8537-F4418C7B59D9}"/>
              </a:ext>
            </a:extLst>
          </p:cNvPr>
          <p:cNvGrpSpPr/>
          <p:nvPr/>
        </p:nvGrpSpPr>
        <p:grpSpPr>
          <a:xfrm>
            <a:off x="7339263" y="4114800"/>
            <a:ext cx="932258" cy="653057"/>
            <a:chOff x="7339263" y="4114800"/>
            <a:chExt cx="932258" cy="653057"/>
          </a:xfrm>
        </p:grpSpPr>
        <p:cxnSp>
          <p:nvCxnSpPr>
            <p:cNvPr id="148" name="Conexão reta 147">
              <a:extLst>
                <a:ext uri="{FF2B5EF4-FFF2-40B4-BE49-F238E27FC236}">
                  <a16:creationId xmlns:a16="http://schemas.microsoft.com/office/drawing/2014/main" id="{CAB2F8DA-9E20-4D8F-9746-33DAA94C56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39263" y="4114800"/>
              <a:ext cx="326068" cy="16985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9" name="Agrupar 148">
              <a:extLst>
                <a:ext uri="{FF2B5EF4-FFF2-40B4-BE49-F238E27FC236}">
                  <a16:creationId xmlns:a16="http://schemas.microsoft.com/office/drawing/2014/main" id="{5CE8AE80-84AA-407F-B00C-1BA3826DCEEF}"/>
                </a:ext>
              </a:extLst>
            </p:cNvPr>
            <p:cNvGrpSpPr/>
            <p:nvPr/>
          </p:nvGrpSpPr>
          <p:grpSpPr>
            <a:xfrm rot="7165797">
              <a:off x="7623521" y="4119857"/>
              <a:ext cx="648000" cy="648000"/>
              <a:chOff x="7868652" y="1179094"/>
              <a:chExt cx="648000" cy="648000"/>
            </a:xfrm>
            <a:solidFill>
              <a:schemeClr val="bg1">
                <a:lumMod val="50000"/>
              </a:schemeClr>
            </a:solidFill>
          </p:grpSpPr>
          <p:sp>
            <p:nvSpPr>
              <p:cNvPr id="150" name="Círculo: Oco 149">
                <a:extLst>
                  <a:ext uri="{FF2B5EF4-FFF2-40B4-BE49-F238E27FC236}">
                    <a16:creationId xmlns:a16="http://schemas.microsoft.com/office/drawing/2014/main" id="{48974395-5C7C-43BA-8950-2BC08EDFCB49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Círculo: Oco 150">
                <a:extLst>
                  <a:ext uri="{FF2B5EF4-FFF2-40B4-BE49-F238E27FC236}">
                    <a16:creationId xmlns:a16="http://schemas.microsoft.com/office/drawing/2014/main" id="{6E58FAF0-992E-4EA7-96D4-49B9A9B6D8B8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4" name="Agrupar 183">
            <a:extLst>
              <a:ext uri="{FF2B5EF4-FFF2-40B4-BE49-F238E27FC236}">
                <a16:creationId xmlns:a16="http://schemas.microsoft.com/office/drawing/2014/main" id="{64CEBE0A-2F4E-4FB5-BE31-7B9365B4A9BA}"/>
              </a:ext>
            </a:extLst>
          </p:cNvPr>
          <p:cNvGrpSpPr/>
          <p:nvPr/>
        </p:nvGrpSpPr>
        <p:grpSpPr>
          <a:xfrm>
            <a:off x="5721123" y="4908082"/>
            <a:ext cx="648000" cy="1000621"/>
            <a:chOff x="5721123" y="4908082"/>
            <a:chExt cx="648000" cy="1000621"/>
          </a:xfrm>
        </p:grpSpPr>
        <p:cxnSp>
          <p:nvCxnSpPr>
            <p:cNvPr id="158" name="Conexão reta 157">
              <a:extLst>
                <a:ext uri="{FF2B5EF4-FFF2-40B4-BE49-F238E27FC236}">
                  <a16:creationId xmlns:a16="http://schemas.microsoft.com/office/drawing/2014/main" id="{653FB882-D7FE-485C-B216-C8D7EEA4539F}"/>
                </a:ext>
              </a:extLst>
            </p:cNvPr>
            <p:cNvCxnSpPr>
              <a:cxnSpLocks/>
              <a:stCxn id="160" idx="4"/>
              <a:endCxn id="117" idx="3"/>
            </p:cNvCxnSpPr>
            <p:nvPr/>
          </p:nvCxnSpPr>
          <p:spPr>
            <a:xfrm flipH="1" flipV="1">
              <a:off x="6036599" y="4908082"/>
              <a:ext cx="8524" cy="35262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D9913193-505A-49E6-B259-FF649377BD7F}"/>
                </a:ext>
              </a:extLst>
            </p:cNvPr>
            <p:cNvGrpSpPr/>
            <p:nvPr/>
          </p:nvGrpSpPr>
          <p:grpSpPr>
            <a:xfrm rot="10800000">
              <a:off x="5721123" y="5260703"/>
              <a:ext cx="648000" cy="648000"/>
              <a:chOff x="7868652" y="1179094"/>
              <a:chExt cx="648000" cy="648000"/>
            </a:xfrm>
            <a:solidFill>
              <a:schemeClr val="bg1">
                <a:lumMod val="50000"/>
              </a:schemeClr>
            </a:solidFill>
          </p:grpSpPr>
          <p:sp>
            <p:nvSpPr>
              <p:cNvPr id="160" name="Círculo: Oco 159">
                <a:extLst>
                  <a:ext uri="{FF2B5EF4-FFF2-40B4-BE49-F238E27FC236}">
                    <a16:creationId xmlns:a16="http://schemas.microsoft.com/office/drawing/2014/main" id="{F97BE402-EF18-4883-A566-C71A7B1A604B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Círculo: Oco 160">
                <a:extLst>
                  <a:ext uri="{FF2B5EF4-FFF2-40B4-BE49-F238E27FC236}">
                    <a16:creationId xmlns:a16="http://schemas.microsoft.com/office/drawing/2014/main" id="{B44621FD-17D1-4E8B-B8AD-EB1A39F83644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9" name="Agrupar 178">
            <a:extLst>
              <a:ext uri="{FF2B5EF4-FFF2-40B4-BE49-F238E27FC236}">
                <a16:creationId xmlns:a16="http://schemas.microsoft.com/office/drawing/2014/main" id="{C776A921-6491-4FA3-98CE-C5504F7DA98A}"/>
              </a:ext>
            </a:extLst>
          </p:cNvPr>
          <p:cNvGrpSpPr/>
          <p:nvPr/>
        </p:nvGrpSpPr>
        <p:grpSpPr>
          <a:xfrm>
            <a:off x="4298798" y="1498855"/>
            <a:ext cx="798389" cy="899526"/>
            <a:chOff x="4383022" y="1474791"/>
            <a:chExt cx="798389" cy="899526"/>
          </a:xfrm>
        </p:grpSpPr>
        <p:cxnSp>
          <p:nvCxnSpPr>
            <p:cNvPr id="163" name="Conexão reta 162">
              <a:extLst>
                <a:ext uri="{FF2B5EF4-FFF2-40B4-BE49-F238E27FC236}">
                  <a16:creationId xmlns:a16="http://schemas.microsoft.com/office/drawing/2014/main" id="{CC607F48-1969-42A1-B1E2-6EA17A292107}"/>
                </a:ext>
              </a:extLst>
            </p:cNvPr>
            <p:cNvCxnSpPr>
              <a:cxnSpLocks/>
            </p:cNvCxnSpPr>
            <p:nvPr/>
          </p:nvCxnSpPr>
          <p:spPr>
            <a:xfrm>
              <a:off x="4921669" y="2041489"/>
              <a:ext cx="259742" cy="33282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4" name="Agrupar 163">
              <a:extLst>
                <a:ext uri="{FF2B5EF4-FFF2-40B4-BE49-F238E27FC236}">
                  <a16:creationId xmlns:a16="http://schemas.microsoft.com/office/drawing/2014/main" id="{2FFE66F5-BF19-4712-8ED9-40B84DD78833}"/>
                </a:ext>
              </a:extLst>
            </p:cNvPr>
            <p:cNvGrpSpPr/>
            <p:nvPr/>
          </p:nvGrpSpPr>
          <p:grpSpPr>
            <a:xfrm rot="19110590" flipH="1">
              <a:off x="4383022" y="1474791"/>
              <a:ext cx="648000" cy="648000"/>
              <a:chOff x="7868652" y="1179094"/>
              <a:chExt cx="648000" cy="648000"/>
            </a:xfrm>
            <a:solidFill>
              <a:schemeClr val="bg1">
                <a:lumMod val="50000"/>
              </a:schemeClr>
            </a:solidFill>
          </p:grpSpPr>
          <p:sp>
            <p:nvSpPr>
              <p:cNvPr id="165" name="Círculo: Oco 164">
                <a:extLst>
                  <a:ext uri="{FF2B5EF4-FFF2-40B4-BE49-F238E27FC236}">
                    <a16:creationId xmlns:a16="http://schemas.microsoft.com/office/drawing/2014/main" id="{2A696C50-3574-4671-B9C9-6CC8C2D46B67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Círculo: Oco 165">
                <a:extLst>
                  <a:ext uri="{FF2B5EF4-FFF2-40B4-BE49-F238E27FC236}">
                    <a16:creationId xmlns:a16="http://schemas.microsoft.com/office/drawing/2014/main" id="{FCA74403-B0B8-42EF-8E2E-ABC433C4AEEA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4" name="Forma livre: Forma 123">
            <a:extLst>
              <a:ext uri="{FF2B5EF4-FFF2-40B4-BE49-F238E27FC236}">
                <a16:creationId xmlns:a16="http://schemas.microsoft.com/office/drawing/2014/main" id="{CA6DA17B-4321-46CA-8CC4-27CFE5B6005C}"/>
              </a:ext>
            </a:extLst>
          </p:cNvPr>
          <p:cNvSpPr/>
          <p:nvPr/>
        </p:nvSpPr>
        <p:spPr>
          <a:xfrm>
            <a:off x="4624445" y="2028513"/>
            <a:ext cx="1403635" cy="1343673"/>
          </a:xfrm>
          <a:custGeom>
            <a:avLst/>
            <a:gdLst>
              <a:gd name="connsiteX0" fmla="*/ 1403635 w 1403635"/>
              <a:gd name="connsiteY0" fmla="*/ 0 h 1343673"/>
              <a:gd name="connsiteX1" fmla="*/ 1371390 w 1403635"/>
              <a:gd name="connsiteY1" fmla="*/ 721628 h 1343673"/>
              <a:gd name="connsiteX2" fmla="*/ 1338539 w 1403635"/>
              <a:gd name="connsiteY2" fmla="*/ 723287 h 1343673"/>
              <a:gd name="connsiteX3" fmla="*/ 706783 w 1403635"/>
              <a:gd name="connsiteY3" fmla="*/ 1294465 h 1343673"/>
              <a:gd name="connsiteX4" fmla="*/ 699273 w 1403635"/>
              <a:gd name="connsiteY4" fmla="*/ 1343673 h 1343673"/>
              <a:gd name="connsiteX5" fmla="*/ 0 w 1403635"/>
              <a:gd name="connsiteY5" fmla="*/ 1158607 h 1343673"/>
              <a:gd name="connsiteX6" fmla="*/ 1411 w 1403635"/>
              <a:gd name="connsiteY6" fmla="*/ 1149360 h 1343673"/>
              <a:gd name="connsiteX7" fmla="*/ 1264923 w 1403635"/>
              <a:gd name="connsiteY7" fmla="*/ 7005 h 1343673"/>
              <a:gd name="connsiteX8" fmla="*/ 1403635 w 1403635"/>
              <a:gd name="connsiteY8" fmla="*/ 0 h 134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3635" h="1343673">
                <a:moveTo>
                  <a:pt x="1403635" y="0"/>
                </a:moveTo>
                <a:lnTo>
                  <a:pt x="1371390" y="721628"/>
                </a:lnTo>
                <a:lnTo>
                  <a:pt x="1338539" y="723287"/>
                </a:lnTo>
                <a:cubicBezTo>
                  <a:pt x="1023884" y="755242"/>
                  <a:pt x="769125" y="989808"/>
                  <a:pt x="706783" y="1294465"/>
                </a:cubicBezTo>
                <a:lnTo>
                  <a:pt x="699273" y="1343673"/>
                </a:lnTo>
                <a:lnTo>
                  <a:pt x="0" y="1158607"/>
                </a:lnTo>
                <a:lnTo>
                  <a:pt x="1411" y="1149360"/>
                </a:lnTo>
                <a:cubicBezTo>
                  <a:pt x="126095" y="540046"/>
                  <a:pt x="635612" y="70915"/>
                  <a:pt x="1264923" y="7005"/>
                </a:cubicBezTo>
                <a:lnTo>
                  <a:pt x="1403635" y="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9" name="Forma livre: Forma 118">
            <a:extLst>
              <a:ext uri="{FF2B5EF4-FFF2-40B4-BE49-F238E27FC236}">
                <a16:creationId xmlns:a16="http://schemas.microsoft.com/office/drawing/2014/main" id="{48BEF511-8195-44DD-AE8C-6A7E987DE42A}"/>
              </a:ext>
            </a:extLst>
          </p:cNvPr>
          <p:cNvSpPr/>
          <p:nvPr/>
        </p:nvSpPr>
        <p:spPr>
          <a:xfrm>
            <a:off x="4596599" y="3220326"/>
            <a:ext cx="1044034" cy="1439129"/>
          </a:xfrm>
          <a:custGeom>
            <a:avLst/>
            <a:gdLst>
              <a:gd name="connsiteX0" fmla="*/ 22777 w 1044034"/>
              <a:gd name="connsiteY0" fmla="*/ 0 h 1439129"/>
              <a:gd name="connsiteX1" fmla="*/ 720054 w 1044034"/>
              <a:gd name="connsiteY1" fmla="*/ 246701 h 1439129"/>
              <a:gd name="connsiteX2" fmla="*/ 720000 w 1044034"/>
              <a:gd name="connsiteY2" fmla="*/ 247757 h 1439129"/>
              <a:gd name="connsiteX3" fmla="*/ 1037441 w 1044034"/>
              <a:gd name="connsiteY3" fmla="*/ 844792 h 1439129"/>
              <a:gd name="connsiteX4" fmla="*/ 1044034 w 1044034"/>
              <a:gd name="connsiteY4" fmla="*/ 848371 h 1439129"/>
              <a:gd name="connsiteX5" fmla="*/ 631273 w 1044034"/>
              <a:gd name="connsiteY5" fmla="*/ 1439129 h 1439129"/>
              <a:gd name="connsiteX6" fmla="*/ 524026 w 1044034"/>
              <a:gd name="connsiteY6" fmla="*/ 1358931 h 1439129"/>
              <a:gd name="connsiteX7" fmla="*/ 0 w 1044034"/>
              <a:gd name="connsiteY7" fmla="*/ 247757 h 1439129"/>
              <a:gd name="connsiteX8" fmla="*/ 7435 w 1044034"/>
              <a:gd name="connsiteY8" fmla="*/ 100525 h 1439129"/>
              <a:gd name="connsiteX9" fmla="*/ 22777 w 1044034"/>
              <a:gd name="connsiteY9" fmla="*/ 0 h 143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4034" h="1439129">
                <a:moveTo>
                  <a:pt x="22777" y="0"/>
                </a:moveTo>
                <a:lnTo>
                  <a:pt x="720054" y="246701"/>
                </a:lnTo>
                <a:lnTo>
                  <a:pt x="720000" y="247757"/>
                </a:lnTo>
                <a:cubicBezTo>
                  <a:pt x="720000" y="496285"/>
                  <a:pt x="845920" y="715403"/>
                  <a:pt x="1037441" y="844792"/>
                </a:cubicBezTo>
                <a:lnTo>
                  <a:pt x="1044034" y="848371"/>
                </a:lnTo>
                <a:lnTo>
                  <a:pt x="631273" y="1439129"/>
                </a:lnTo>
                <a:lnTo>
                  <a:pt x="524026" y="1358931"/>
                </a:lnTo>
                <a:cubicBezTo>
                  <a:pt x="203991" y="1094814"/>
                  <a:pt x="0" y="695108"/>
                  <a:pt x="0" y="247757"/>
                </a:cubicBezTo>
                <a:cubicBezTo>
                  <a:pt x="0" y="198052"/>
                  <a:pt x="2519" y="148934"/>
                  <a:pt x="7435" y="100525"/>
                </a:cubicBezTo>
                <a:lnTo>
                  <a:pt x="2277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8" name="Forma livre: Forma 117">
            <a:extLst>
              <a:ext uri="{FF2B5EF4-FFF2-40B4-BE49-F238E27FC236}">
                <a16:creationId xmlns:a16="http://schemas.microsoft.com/office/drawing/2014/main" id="{9F7BA5B5-0FF6-419E-8DE0-7AEC6ADC4608}"/>
              </a:ext>
            </a:extLst>
          </p:cNvPr>
          <p:cNvSpPr/>
          <p:nvPr/>
        </p:nvSpPr>
        <p:spPr>
          <a:xfrm>
            <a:off x="6456631" y="3220325"/>
            <a:ext cx="1044033" cy="1439128"/>
          </a:xfrm>
          <a:custGeom>
            <a:avLst/>
            <a:gdLst>
              <a:gd name="connsiteX0" fmla="*/ 1021256 w 1044033"/>
              <a:gd name="connsiteY0" fmla="*/ 0 h 1439128"/>
              <a:gd name="connsiteX1" fmla="*/ 1036598 w 1044033"/>
              <a:gd name="connsiteY1" fmla="*/ 100525 h 1439128"/>
              <a:gd name="connsiteX2" fmla="*/ 1044033 w 1044033"/>
              <a:gd name="connsiteY2" fmla="*/ 247757 h 1439128"/>
              <a:gd name="connsiteX3" fmla="*/ 520007 w 1044033"/>
              <a:gd name="connsiteY3" fmla="*/ 1358931 h 1439128"/>
              <a:gd name="connsiteX4" fmla="*/ 412762 w 1044033"/>
              <a:gd name="connsiteY4" fmla="*/ 1439128 h 1439128"/>
              <a:gd name="connsiteX5" fmla="*/ 0 w 1044033"/>
              <a:gd name="connsiteY5" fmla="*/ 848370 h 1439128"/>
              <a:gd name="connsiteX6" fmla="*/ 6592 w 1044033"/>
              <a:gd name="connsiteY6" fmla="*/ 844792 h 1439128"/>
              <a:gd name="connsiteX7" fmla="*/ 324033 w 1044033"/>
              <a:gd name="connsiteY7" fmla="*/ 247757 h 1439128"/>
              <a:gd name="connsiteX8" fmla="*/ 323980 w 1044033"/>
              <a:gd name="connsiteY8" fmla="*/ 246701 h 1439128"/>
              <a:gd name="connsiteX9" fmla="*/ 1021256 w 1044033"/>
              <a:gd name="connsiteY9" fmla="*/ 0 h 143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4033" h="1439128">
                <a:moveTo>
                  <a:pt x="1021256" y="0"/>
                </a:moveTo>
                <a:lnTo>
                  <a:pt x="1036598" y="100525"/>
                </a:lnTo>
                <a:cubicBezTo>
                  <a:pt x="1041515" y="148934"/>
                  <a:pt x="1044033" y="198052"/>
                  <a:pt x="1044033" y="247757"/>
                </a:cubicBezTo>
                <a:cubicBezTo>
                  <a:pt x="1044033" y="695108"/>
                  <a:pt x="840043" y="1094814"/>
                  <a:pt x="520007" y="1358931"/>
                </a:cubicBezTo>
                <a:lnTo>
                  <a:pt x="412762" y="1439128"/>
                </a:lnTo>
                <a:lnTo>
                  <a:pt x="0" y="848370"/>
                </a:lnTo>
                <a:lnTo>
                  <a:pt x="6592" y="844792"/>
                </a:lnTo>
                <a:cubicBezTo>
                  <a:pt x="198113" y="715403"/>
                  <a:pt x="324033" y="496285"/>
                  <a:pt x="324033" y="247757"/>
                </a:cubicBezTo>
                <a:lnTo>
                  <a:pt x="323980" y="246701"/>
                </a:lnTo>
                <a:lnTo>
                  <a:pt x="1021256" y="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A19D273D-1C28-4108-B4BF-C0D2F46B92C1}"/>
              </a:ext>
            </a:extLst>
          </p:cNvPr>
          <p:cNvSpPr/>
          <p:nvPr/>
        </p:nvSpPr>
        <p:spPr>
          <a:xfrm>
            <a:off x="5267382" y="4121248"/>
            <a:ext cx="1538436" cy="786834"/>
          </a:xfrm>
          <a:custGeom>
            <a:avLst/>
            <a:gdLst>
              <a:gd name="connsiteX0" fmla="*/ 1068363 w 1538436"/>
              <a:gd name="connsiteY0" fmla="*/ 0 h 786834"/>
              <a:gd name="connsiteX1" fmla="*/ 1538436 w 1538436"/>
              <a:gd name="connsiteY1" fmla="*/ 562715 h 786834"/>
              <a:gd name="connsiteX2" fmla="*/ 1455606 w 1538436"/>
              <a:gd name="connsiteY2" fmla="*/ 613034 h 786834"/>
              <a:gd name="connsiteX3" fmla="*/ 769217 w 1538436"/>
              <a:gd name="connsiteY3" fmla="*/ 786834 h 786834"/>
              <a:gd name="connsiteX4" fmla="*/ 82828 w 1538436"/>
              <a:gd name="connsiteY4" fmla="*/ 613034 h 786834"/>
              <a:gd name="connsiteX5" fmla="*/ 0 w 1538436"/>
              <a:gd name="connsiteY5" fmla="*/ 562715 h 786834"/>
              <a:gd name="connsiteX6" fmla="*/ 470073 w 1538436"/>
              <a:gd name="connsiteY6" fmla="*/ 1 h 786834"/>
              <a:gd name="connsiteX7" fmla="*/ 488961 w 1538436"/>
              <a:gd name="connsiteY7" fmla="*/ 10253 h 786834"/>
              <a:gd name="connsiteX8" fmla="*/ 769217 w 1538436"/>
              <a:gd name="connsiteY8" fmla="*/ 66834 h 786834"/>
              <a:gd name="connsiteX9" fmla="*/ 1049473 w 1538436"/>
              <a:gd name="connsiteY9" fmla="*/ 10253 h 786834"/>
              <a:gd name="connsiteX10" fmla="*/ 1068363 w 1538436"/>
              <a:gd name="connsiteY10" fmla="*/ 0 h 78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8436" h="786834">
                <a:moveTo>
                  <a:pt x="1068363" y="0"/>
                </a:moveTo>
                <a:lnTo>
                  <a:pt x="1538436" y="562715"/>
                </a:lnTo>
                <a:lnTo>
                  <a:pt x="1455606" y="613034"/>
                </a:lnTo>
                <a:cubicBezTo>
                  <a:pt x="1251568" y="723874"/>
                  <a:pt x="1017745" y="786834"/>
                  <a:pt x="769217" y="786834"/>
                </a:cubicBezTo>
                <a:cubicBezTo>
                  <a:pt x="520689" y="786834"/>
                  <a:pt x="286866" y="723874"/>
                  <a:pt x="82828" y="613034"/>
                </a:cubicBezTo>
                <a:lnTo>
                  <a:pt x="0" y="562715"/>
                </a:lnTo>
                <a:lnTo>
                  <a:pt x="470073" y="1"/>
                </a:lnTo>
                <a:lnTo>
                  <a:pt x="488961" y="10253"/>
                </a:lnTo>
                <a:cubicBezTo>
                  <a:pt x="575100" y="46687"/>
                  <a:pt x="669806" y="66834"/>
                  <a:pt x="769217" y="66834"/>
                </a:cubicBezTo>
                <a:cubicBezTo>
                  <a:pt x="868628" y="66834"/>
                  <a:pt x="963334" y="46687"/>
                  <a:pt x="1049473" y="10253"/>
                </a:cubicBezTo>
                <a:lnTo>
                  <a:pt x="1068363" y="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86" name="Gráfico 185" descr="Dólar">
            <a:extLst>
              <a:ext uri="{FF2B5EF4-FFF2-40B4-BE49-F238E27FC236}">
                <a16:creationId xmlns:a16="http://schemas.microsoft.com/office/drawing/2014/main" id="{D24DB918-5128-4382-B38F-37885D319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5123" y="4297100"/>
            <a:ext cx="540000" cy="540000"/>
          </a:xfrm>
          <a:prstGeom prst="rect">
            <a:avLst/>
          </a:prstGeom>
        </p:spPr>
      </p:pic>
      <p:pic>
        <p:nvPicPr>
          <p:cNvPr id="188" name="Gráfico 187" descr="Estrela">
            <a:extLst>
              <a:ext uri="{FF2B5EF4-FFF2-40B4-BE49-F238E27FC236}">
                <a16:creationId xmlns:a16="http://schemas.microsoft.com/office/drawing/2014/main" id="{780EF2FD-23D1-4D5E-B998-C33D4FE5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7794" y="2356473"/>
            <a:ext cx="540000" cy="540000"/>
          </a:xfrm>
          <a:prstGeom prst="rect">
            <a:avLst/>
          </a:prstGeom>
        </p:spPr>
      </p:pic>
      <p:pic>
        <p:nvPicPr>
          <p:cNvPr id="190" name="Gráfico 189" descr="Bolo">
            <a:extLst>
              <a:ext uri="{FF2B5EF4-FFF2-40B4-BE49-F238E27FC236}">
                <a16:creationId xmlns:a16="http://schemas.microsoft.com/office/drawing/2014/main" id="{626CC40E-1007-4C98-9643-A627E491A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8841" y="3624832"/>
            <a:ext cx="540000" cy="540000"/>
          </a:xfrm>
          <a:prstGeom prst="rect">
            <a:avLst/>
          </a:prstGeom>
        </p:spPr>
      </p:pic>
      <p:pic>
        <p:nvPicPr>
          <p:cNvPr id="192" name="Gráfico 191" descr="Friso">
            <a:extLst>
              <a:ext uri="{FF2B5EF4-FFF2-40B4-BE49-F238E27FC236}">
                <a16:creationId xmlns:a16="http://schemas.microsoft.com/office/drawing/2014/main" id="{BE7507E6-5969-4090-9836-BD95978F90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76939" y="2364186"/>
            <a:ext cx="540000" cy="540000"/>
          </a:xfrm>
          <a:prstGeom prst="rect">
            <a:avLst/>
          </a:prstGeom>
        </p:spPr>
      </p:pic>
      <p:pic>
        <p:nvPicPr>
          <p:cNvPr id="194" name="Gráfico 193" descr="Brinde">
            <a:extLst>
              <a:ext uri="{FF2B5EF4-FFF2-40B4-BE49-F238E27FC236}">
                <a16:creationId xmlns:a16="http://schemas.microsoft.com/office/drawing/2014/main" id="{61ED2A97-EC88-4F08-87C7-6C5F714D1B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52042" y="3703296"/>
            <a:ext cx="540000" cy="540000"/>
          </a:xfrm>
          <a:prstGeom prst="rect">
            <a:avLst/>
          </a:prstGeom>
        </p:spPr>
      </p:pic>
      <p:pic>
        <p:nvPicPr>
          <p:cNvPr id="198" name="Gráfico 197" descr="Fábrica">
            <a:extLst>
              <a:ext uri="{FF2B5EF4-FFF2-40B4-BE49-F238E27FC236}">
                <a16:creationId xmlns:a16="http://schemas.microsoft.com/office/drawing/2014/main" id="{661FE264-C00D-4704-8492-B8492B4CDD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77586" y="3106401"/>
            <a:ext cx="720000" cy="720000"/>
          </a:xfrm>
          <a:prstGeom prst="rect">
            <a:avLst/>
          </a:prstGeom>
        </p:spPr>
      </p:pic>
      <p:sp>
        <p:nvSpPr>
          <p:cNvPr id="202" name="CaixaDeTexto 201">
            <a:extLst>
              <a:ext uri="{FF2B5EF4-FFF2-40B4-BE49-F238E27FC236}">
                <a16:creationId xmlns:a16="http://schemas.microsoft.com/office/drawing/2014/main" id="{05618678-A447-4B35-A61B-5B2FBA978C09}"/>
              </a:ext>
            </a:extLst>
          </p:cNvPr>
          <p:cNvSpPr txBox="1"/>
          <p:nvPr/>
        </p:nvSpPr>
        <p:spPr bwMode="auto">
          <a:xfrm>
            <a:off x="1563464" y="4203048"/>
            <a:ext cx="2066076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Idade 18 anos</a:t>
            </a:r>
            <a:endParaRPr lang="pt-BR" sz="14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05" name="CaixaDeTexto 204">
            <a:extLst>
              <a:ext uri="{FF2B5EF4-FFF2-40B4-BE49-F238E27FC236}">
                <a16:creationId xmlns:a16="http://schemas.microsoft.com/office/drawing/2014/main" id="{4A835A3D-13BD-43F6-A011-040F01F4645F}"/>
              </a:ext>
            </a:extLst>
          </p:cNvPr>
          <p:cNvSpPr txBox="1"/>
          <p:nvPr/>
        </p:nvSpPr>
        <p:spPr bwMode="auto">
          <a:xfrm>
            <a:off x="7929235" y="1598736"/>
            <a:ext cx="1539003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ISA 8,27 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B311B4D-D97C-413D-AD83-0C8C09982285}"/>
              </a:ext>
            </a:extLst>
          </p:cNvPr>
          <p:cNvSpPr txBox="1"/>
          <p:nvPr/>
        </p:nvSpPr>
        <p:spPr bwMode="auto">
          <a:xfrm>
            <a:off x="3535793" y="6020113"/>
            <a:ext cx="5018660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dirty="0"/>
              <a:t>Faturamento R$ 9.6 Milhões/ano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6FE5AF9-C0CA-4D42-808B-702BA895CDBF}"/>
              </a:ext>
            </a:extLst>
          </p:cNvPr>
          <p:cNvSpPr txBox="1"/>
          <p:nvPr/>
        </p:nvSpPr>
        <p:spPr bwMode="auto">
          <a:xfrm>
            <a:off x="8319722" y="4133685"/>
            <a:ext cx="2395398" cy="83099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Valor Financiado</a:t>
            </a:r>
          </a:p>
          <a:p>
            <a:pPr algn="ctr"/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R$ 133.042,00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43FC34C6-FBE3-4821-A1E7-D7EDAF6A742E}"/>
              </a:ext>
            </a:extLst>
          </p:cNvPr>
          <p:cNvSpPr/>
          <p:nvPr/>
        </p:nvSpPr>
        <p:spPr>
          <a:xfrm>
            <a:off x="543338" y="495657"/>
            <a:ext cx="2574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Perfil do associado</a:t>
            </a:r>
          </a:p>
        </p:txBody>
      </p:sp>
    </p:spTree>
    <p:extLst>
      <p:ext uri="{BB962C8B-B14F-4D97-AF65-F5344CB8AC3E}">
        <p14:creationId xmlns:p14="http://schemas.microsoft.com/office/powerpoint/2010/main" val="2820581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er a imagem de origem">
            <a:extLst>
              <a:ext uri="{FF2B5EF4-FFF2-40B4-BE49-F238E27FC236}">
                <a16:creationId xmlns:a16="http://schemas.microsoft.com/office/drawing/2014/main" id="{A8EB0D78-13CE-4AC6-8AEE-0CE1364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31" y="3253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075E2934-1140-4B23-9FE6-4D96EA4E2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07" y="61110"/>
            <a:ext cx="236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Metodologia</a:t>
            </a:r>
          </a:p>
        </p:txBody>
      </p:sp>
      <p:sp>
        <p:nvSpPr>
          <p:cNvPr id="123" name="Forma livre: Forma 122">
            <a:extLst>
              <a:ext uri="{FF2B5EF4-FFF2-40B4-BE49-F238E27FC236}">
                <a16:creationId xmlns:a16="http://schemas.microsoft.com/office/drawing/2014/main" id="{2294763A-2C4C-4CA9-9C47-6D0A9B039984}"/>
              </a:ext>
            </a:extLst>
          </p:cNvPr>
          <p:cNvSpPr/>
          <p:nvPr/>
        </p:nvSpPr>
        <p:spPr>
          <a:xfrm>
            <a:off x="6045123" y="2028512"/>
            <a:ext cx="1403633" cy="1343674"/>
          </a:xfrm>
          <a:custGeom>
            <a:avLst/>
            <a:gdLst>
              <a:gd name="connsiteX0" fmla="*/ 0 w 1403633"/>
              <a:gd name="connsiteY0" fmla="*/ 0 h 1343674"/>
              <a:gd name="connsiteX1" fmla="*/ 138709 w 1403633"/>
              <a:gd name="connsiteY1" fmla="*/ 7005 h 1343674"/>
              <a:gd name="connsiteX2" fmla="*/ 1402221 w 1403633"/>
              <a:gd name="connsiteY2" fmla="*/ 1149360 h 1343674"/>
              <a:gd name="connsiteX3" fmla="*/ 1403633 w 1403633"/>
              <a:gd name="connsiteY3" fmla="*/ 1158608 h 1343674"/>
              <a:gd name="connsiteX4" fmla="*/ 704360 w 1403633"/>
              <a:gd name="connsiteY4" fmla="*/ 1343674 h 1343674"/>
              <a:gd name="connsiteX5" fmla="*/ 696849 w 1403633"/>
              <a:gd name="connsiteY5" fmla="*/ 1294465 h 1343674"/>
              <a:gd name="connsiteX6" fmla="*/ 65093 w 1403633"/>
              <a:gd name="connsiteY6" fmla="*/ 723287 h 1343674"/>
              <a:gd name="connsiteX7" fmla="*/ 32244 w 1403633"/>
              <a:gd name="connsiteY7" fmla="*/ 721629 h 1343674"/>
              <a:gd name="connsiteX8" fmla="*/ 0 w 1403633"/>
              <a:gd name="connsiteY8" fmla="*/ 0 h 134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3633" h="1343674">
                <a:moveTo>
                  <a:pt x="0" y="0"/>
                </a:moveTo>
                <a:lnTo>
                  <a:pt x="138709" y="7005"/>
                </a:lnTo>
                <a:cubicBezTo>
                  <a:pt x="768020" y="70915"/>
                  <a:pt x="1277538" y="540046"/>
                  <a:pt x="1402221" y="1149360"/>
                </a:cubicBezTo>
                <a:lnTo>
                  <a:pt x="1403633" y="1158608"/>
                </a:lnTo>
                <a:lnTo>
                  <a:pt x="704360" y="1343674"/>
                </a:lnTo>
                <a:lnTo>
                  <a:pt x="696849" y="1294465"/>
                </a:lnTo>
                <a:cubicBezTo>
                  <a:pt x="634508" y="989808"/>
                  <a:pt x="379749" y="755242"/>
                  <a:pt x="65093" y="723287"/>
                </a:cubicBezTo>
                <a:lnTo>
                  <a:pt x="32244" y="72162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Círculo: Oco 22">
            <a:extLst>
              <a:ext uri="{FF2B5EF4-FFF2-40B4-BE49-F238E27FC236}">
                <a16:creationId xmlns:a16="http://schemas.microsoft.com/office/drawing/2014/main" id="{FCECD8A9-8163-441E-A3A3-957A3596AA69}"/>
              </a:ext>
            </a:extLst>
          </p:cNvPr>
          <p:cNvSpPr/>
          <p:nvPr/>
        </p:nvSpPr>
        <p:spPr>
          <a:xfrm>
            <a:off x="5424758" y="2845401"/>
            <a:ext cx="1242897" cy="1242000"/>
          </a:xfrm>
          <a:prstGeom prst="donut">
            <a:avLst>
              <a:gd name="adj" fmla="val 4482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4503E7-C369-4CA4-90E8-B597109E94B0}"/>
              </a:ext>
            </a:extLst>
          </p:cNvPr>
          <p:cNvSpPr/>
          <p:nvPr/>
        </p:nvSpPr>
        <p:spPr>
          <a:xfrm>
            <a:off x="5542206" y="2962401"/>
            <a:ext cx="1008000" cy="1008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7" name="Agrupar 176">
            <a:extLst>
              <a:ext uri="{FF2B5EF4-FFF2-40B4-BE49-F238E27FC236}">
                <a16:creationId xmlns:a16="http://schemas.microsoft.com/office/drawing/2014/main" id="{D91569D8-67AF-4FEA-A2F0-FCD594D19A37}"/>
              </a:ext>
            </a:extLst>
          </p:cNvPr>
          <p:cNvGrpSpPr/>
          <p:nvPr/>
        </p:nvGrpSpPr>
        <p:grpSpPr>
          <a:xfrm>
            <a:off x="6908835" y="1474791"/>
            <a:ext cx="834200" cy="899526"/>
            <a:chOff x="6908835" y="1474791"/>
            <a:chExt cx="834200" cy="899526"/>
          </a:xfrm>
          <a:solidFill>
            <a:schemeClr val="bg1">
              <a:lumMod val="50000"/>
            </a:schemeClr>
          </a:solidFill>
        </p:grpSpPr>
        <p:cxnSp>
          <p:nvCxnSpPr>
            <p:cNvPr id="137" name="Conexão reta 136">
              <a:extLst>
                <a:ext uri="{FF2B5EF4-FFF2-40B4-BE49-F238E27FC236}">
                  <a16:creationId xmlns:a16="http://schemas.microsoft.com/office/drawing/2014/main" id="{206F6141-0B2D-4850-9704-7B7089400AAC}"/>
                </a:ext>
              </a:extLst>
            </p:cNvPr>
            <p:cNvCxnSpPr>
              <a:cxnSpLocks/>
              <a:stCxn id="138" idx="4"/>
            </p:cNvCxnSpPr>
            <p:nvPr/>
          </p:nvCxnSpPr>
          <p:spPr>
            <a:xfrm flipH="1">
              <a:off x="6908835" y="2041489"/>
              <a:ext cx="295553" cy="332828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Agrupar 139">
              <a:extLst>
                <a:ext uri="{FF2B5EF4-FFF2-40B4-BE49-F238E27FC236}">
                  <a16:creationId xmlns:a16="http://schemas.microsoft.com/office/drawing/2014/main" id="{AB47CEB5-AB30-4C6B-A859-6C8D12B1D008}"/>
                </a:ext>
              </a:extLst>
            </p:cNvPr>
            <p:cNvGrpSpPr/>
            <p:nvPr/>
          </p:nvGrpSpPr>
          <p:grpSpPr>
            <a:xfrm rot="2489410">
              <a:off x="7095035" y="1474791"/>
              <a:ext cx="648000" cy="648000"/>
              <a:chOff x="7868652" y="1179094"/>
              <a:chExt cx="648000" cy="648000"/>
            </a:xfrm>
            <a:grpFill/>
          </p:grpSpPr>
          <p:sp>
            <p:nvSpPr>
              <p:cNvPr id="138" name="Círculo: Oco 137">
                <a:extLst>
                  <a:ext uri="{FF2B5EF4-FFF2-40B4-BE49-F238E27FC236}">
                    <a16:creationId xmlns:a16="http://schemas.microsoft.com/office/drawing/2014/main" id="{CD1FFE1E-EA95-451A-97D2-81696BCB5CCE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Círculo: Oco 138">
                <a:extLst>
                  <a:ext uri="{FF2B5EF4-FFF2-40B4-BE49-F238E27FC236}">
                    <a16:creationId xmlns:a16="http://schemas.microsoft.com/office/drawing/2014/main" id="{813637CD-FF32-4389-BB31-77E72001142A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1" name="Agrupar 180">
            <a:extLst>
              <a:ext uri="{FF2B5EF4-FFF2-40B4-BE49-F238E27FC236}">
                <a16:creationId xmlns:a16="http://schemas.microsoft.com/office/drawing/2014/main" id="{0D8E861B-D154-4244-A79F-FB16D117FEFD}"/>
              </a:ext>
            </a:extLst>
          </p:cNvPr>
          <p:cNvGrpSpPr/>
          <p:nvPr/>
        </p:nvGrpSpPr>
        <p:grpSpPr>
          <a:xfrm>
            <a:off x="3830962" y="4087401"/>
            <a:ext cx="895246" cy="677901"/>
            <a:chOff x="3830962" y="4087401"/>
            <a:chExt cx="895246" cy="677901"/>
          </a:xfrm>
          <a:solidFill>
            <a:schemeClr val="bg1">
              <a:lumMod val="50000"/>
            </a:schemeClr>
          </a:solidFill>
        </p:grpSpPr>
        <p:cxnSp>
          <p:nvCxnSpPr>
            <p:cNvPr id="143" name="Conexão reta 142">
              <a:extLst>
                <a:ext uri="{FF2B5EF4-FFF2-40B4-BE49-F238E27FC236}">
                  <a16:creationId xmlns:a16="http://schemas.microsoft.com/office/drawing/2014/main" id="{862A2FBE-3C9A-4FBD-83F6-C267E1D690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3646" y="4087401"/>
              <a:ext cx="292562" cy="188640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Agrupar 143">
              <a:extLst>
                <a:ext uri="{FF2B5EF4-FFF2-40B4-BE49-F238E27FC236}">
                  <a16:creationId xmlns:a16="http://schemas.microsoft.com/office/drawing/2014/main" id="{32E9EB9D-C36A-45C8-8E6B-C40F851D679C}"/>
                </a:ext>
              </a:extLst>
            </p:cNvPr>
            <p:cNvGrpSpPr/>
            <p:nvPr/>
          </p:nvGrpSpPr>
          <p:grpSpPr>
            <a:xfrm rot="14359910">
              <a:off x="3830962" y="4117302"/>
              <a:ext cx="648000" cy="648000"/>
              <a:chOff x="7868652" y="1179094"/>
              <a:chExt cx="648000" cy="648000"/>
            </a:xfrm>
            <a:grpFill/>
          </p:grpSpPr>
          <p:sp>
            <p:nvSpPr>
              <p:cNvPr id="145" name="Círculo: Oco 144">
                <a:extLst>
                  <a:ext uri="{FF2B5EF4-FFF2-40B4-BE49-F238E27FC236}">
                    <a16:creationId xmlns:a16="http://schemas.microsoft.com/office/drawing/2014/main" id="{FBCCDFE2-ABC5-495F-878F-5535BEA19E6F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Círculo: Oco 145">
                <a:extLst>
                  <a:ext uri="{FF2B5EF4-FFF2-40B4-BE49-F238E27FC236}">
                    <a16:creationId xmlns:a16="http://schemas.microsoft.com/office/drawing/2014/main" id="{A84A1FF9-28CC-48CE-9AE4-FA4A4B0F9787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69" name="Agrupar 168">
            <a:extLst>
              <a:ext uri="{FF2B5EF4-FFF2-40B4-BE49-F238E27FC236}">
                <a16:creationId xmlns:a16="http://schemas.microsoft.com/office/drawing/2014/main" id="{4B4ECB14-58CB-42D4-8537-F4418C7B59D9}"/>
              </a:ext>
            </a:extLst>
          </p:cNvPr>
          <p:cNvGrpSpPr/>
          <p:nvPr/>
        </p:nvGrpSpPr>
        <p:grpSpPr>
          <a:xfrm>
            <a:off x="7339263" y="4114800"/>
            <a:ext cx="932258" cy="653057"/>
            <a:chOff x="7339263" y="4114800"/>
            <a:chExt cx="932258" cy="653057"/>
          </a:xfrm>
        </p:grpSpPr>
        <p:cxnSp>
          <p:nvCxnSpPr>
            <p:cNvPr id="148" name="Conexão reta 147">
              <a:extLst>
                <a:ext uri="{FF2B5EF4-FFF2-40B4-BE49-F238E27FC236}">
                  <a16:creationId xmlns:a16="http://schemas.microsoft.com/office/drawing/2014/main" id="{CAB2F8DA-9E20-4D8F-9746-33DAA94C56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39263" y="4114800"/>
              <a:ext cx="326068" cy="16985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9" name="Agrupar 148">
              <a:extLst>
                <a:ext uri="{FF2B5EF4-FFF2-40B4-BE49-F238E27FC236}">
                  <a16:creationId xmlns:a16="http://schemas.microsoft.com/office/drawing/2014/main" id="{5CE8AE80-84AA-407F-B00C-1BA3826DCEEF}"/>
                </a:ext>
              </a:extLst>
            </p:cNvPr>
            <p:cNvGrpSpPr/>
            <p:nvPr/>
          </p:nvGrpSpPr>
          <p:grpSpPr>
            <a:xfrm rot="7165797">
              <a:off x="7623521" y="4119857"/>
              <a:ext cx="648000" cy="648000"/>
              <a:chOff x="7868652" y="1179094"/>
              <a:chExt cx="648000" cy="648000"/>
            </a:xfrm>
            <a:solidFill>
              <a:schemeClr val="bg1">
                <a:lumMod val="50000"/>
              </a:schemeClr>
            </a:solidFill>
          </p:grpSpPr>
          <p:sp>
            <p:nvSpPr>
              <p:cNvPr id="150" name="Círculo: Oco 149">
                <a:extLst>
                  <a:ext uri="{FF2B5EF4-FFF2-40B4-BE49-F238E27FC236}">
                    <a16:creationId xmlns:a16="http://schemas.microsoft.com/office/drawing/2014/main" id="{48974395-5C7C-43BA-8950-2BC08EDFCB49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Círculo: Oco 150">
                <a:extLst>
                  <a:ext uri="{FF2B5EF4-FFF2-40B4-BE49-F238E27FC236}">
                    <a16:creationId xmlns:a16="http://schemas.microsoft.com/office/drawing/2014/main" id="{6E58FAF0-992E-4EA7-96D4-49B9A9B6D8B8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4" name="Agrupar 183">
            <a:extLst>
              <a:ext uri="{FF2B5EF4-FFF2-40B4-BE49-F238E27FC236}">
                <a16:creationId xmlns:a16="http://schemas.microsoft.com/office/drawing/2014/main" id="{64CEBE0A-2F4E-4FB5-BE31-7B9365B4A9BA}"/>
              </a:ext>
            </a:extLst>
          </p:cNvPr>
          <p:cNvGrpSpPr/>
          <p:nvPr/>
        </p:nvGrpSpPr>
        <p:grpSpPr>
          <a:xfrm>
            <a:off x="5721123" y="4908082"/>
            <a:ext cx="648000" cy="1000621"/>
            <a:chOff x="5721123" y="4908082"/>
            <a:chExt cx="648000" cy="1000621"/>
          </a:xfrm>
        </p:grpSpPr>
        <p:cxnSp>
          <p:nvCxnSpPr>
            <p:cNvPr id="158" name="Conexão reta 157">
              <a:extLst>
                <a:ext uri="{FF2B5EF4-FFF2-40B4-BE49-F238E27FC236}">
                  <a16:creationId xmlns:a16="http://schemas.microsoft.com/office/drawing/2014/main" id="{653FB882-D7FE-485C-B216-C8D7EEA4539F}"/>
                </a:ext>
              </a:extLst>
            </p:cNvPr>
            <p:cNvCxnSpPr>
              <a:cxnSpLocks/>
              <a:stCxn id="160" idx="4"/>
              <a:endCxn id="117" idx="3"/>
            </p:cNvCxnSpPr>
            <p:nvPr/>
          </p:nvCxnSpPr>
          <p:spPr>
            <a:xfrm flipH="1" flipV="1">
              <a:off x="6036599" y="4908082"/>
              <a:ext cx="8524" cy="35262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Agrupar 158">
              <a:extLst>
                <a:ext uri="{FF2B5EF4-FFF2-40B4-BE49-F238E27FC236}">
                  <a16:creationId xmlns:a16="http://schemas.microsoft.com/office/drawing/2014/main" id="{D9913193-505A-49E6-B259-FF649377BD7F}"/>
                </a:ext>
              </a:extLst>
            </p:cNvPr>
            <p:cNvGrpSpPr/>
            <p:nvPr/>
          </p:nvGrpSpPr>
          <p:grpSpPr>
            <a:xfrm rot="10800000">
              <a:off x="5721123" y="5260703"/>
              <a:ext cx="648000" cy="648000"/>
              <a:chOff x="7868652" y="1179094"/>
              <a:chExt cx="648000" cy="648000"/>
            </a:xfrm>
            <a:solidFill>
              <a:schemeClr val="bg1">
                <a:lumMod val="50000"/>
              </a:schemeClr>
            </a:solidFill>
          </p:grpSpPr>
          <p:sp>
            <p:nvSpPr>
              <p:cNvPr id="160" name="Círculo: Oco 159">
                <a:extLst>
                  <a:ext uri="{FF2B5EF4-FFF2-40B4-BE49-F238E27FC236}">
                    <a16:creationId xmlns:a16="http://schemas.microsoft.com/office/drawing/2014/main" id="{F97BE402-EF18-4883-A566-C71A7B1A604B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Círculo: Oco 160">
                <a:extLst>
                  <a:ext uri="{FF2B5EF4-FFF2-40B4-BE49-F238E27FC236}">
                    <a16:creationId xmlns:a16="http://schemas.microsoft.com/office/drawing/2014/main" id="{B44621FD-17D1-4E8B-B8AD-EB1A39F83644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9" name="Agrupar 178">
            <a:extLst>
              <a:ext uri="{FF2B5EF4-FFF2-40B4-BE49-F238E27FC236}">
                <a16:creationId xmlns:a16="http://schemas.microsoft.com/office/drawing/2014/main" id="{C776A921-6491-4FA3-98CE-C5504F7DA98A}"/>
              </a:ext>
            </a:extLst>
          </p:cNvPr>
          <p:cNvGrpSpPr/>
          <p:nvPr/>
        </p:nvGrpSpPr>
        <p:grpSpPr>
          <a:xfrm>
            <a:off x="4298798" y="1498855"/>
            <a:ext cx="798389" cy="899526"/>
            <a:chOff x="4383022" y="1474791"/>
            <a:chExt cx="798389" cy="899526"/>
          </a:xfrm>
          <a:solidFill>
            <a:schemeClr val="accent6">
              <a:lumMod val="50000"/>
            </a:schemeClr>
          </a:solidFill>
        </p:grpSpPr>
        <p:cxnSp>
          <p:nvCxnSpPr>
            <p:cNvPr id="163" name="Conexão reta 162">
              <a:extLst>
                <a:ext uri="{FF2B5EF4-FFF2-40B4-BE49-F238E27FC236}">
                  <a16:creationId xmlns:a16="http://schemas.microsoft.com/office/drawing/2014/main" id="{CC607F48-1969-42A1-B1E2-6EA17A292107}"/>
                </a:ext>
              </a:extLst>
            </p:cNvPr>
            <p:cNvCxnSpPr>
              <a:cxnSpLocks/>
            </p:cNvCxnSpPr>
            <p:nvPr/>
          </p:nvCxnSpPr>
          <p:spPr>
            <a:xfrm>
              <a:off x="4921669" y="2041489"/>
              <a:ext cx="259742" cy="332828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4" name="Agrupar 163">
              <a:extLst>
                <a:ext uri="{FF2B5EF4-FFF2-40B4-BE49-F238E27FC236}">
                  <a16:creationId xmlns:a16="http://schemas.microsoft.com/office/drawing/2014/main" id="{2FFE66F5-BF19-4712-8ED9-40B84DD78833}"/>
                </a:ext>
              </a:extLst>
            </p:cNvPr>
            <p:cNvGrpSpPr/>
            <p:nvPr/>
          </p:nvGrpSpPr>
          <p:grpSpPr>
            <a:xfrm rot="19110590" flipH="1">
              <a:off x="4383022" y="1474791"/>
              <a:ext cx="648000" cy="648000"/>
              <a:chOff x="7868652" y="1179094"/>
              <a:chExt cx="648000" cy="648000"/>
            </a:xfrm>
            <a:grpFill/>
          </p:grpSpPr>
          <p:sp>
            <p:nvSpPr>
              <p:cNvPr id="165" name="Círculo: Oco 164">
                <a:extLst>
                  <a:ext uri="{FF2B5EF4-FFF2-40B4-BE49-F238E27FC236}">
                    <a16:creationId xmlns:a16="http://schemas.microsoft.com/office/drawing/2014/main" id="{2A696C50-3574-4671-B9C9-6CC8C2D46B67}"/>
                  </a:ext>
                </a:extLst>
              </p:cNvPr>
              <p:cNvSpPr/>
              <p:nvPr/>
            </p:nvSpPr>
            <p:spPr>
              <a:xfrm>
                <a:off x="7868652" y="1179094"/>
                <a:ext cx="648000" cy="648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Círculo: Oco 165">
                <a:extLst>
                  <a:ext uri="{FF2B5EF4-FFF2-40B4-BE49-F238E27FC236}">
                    <a16:creationId xmlns:a16="http://schemas.microsoft.com/office/drawing/2014/main" id="{FCA74403-B0B8-42EF-8E2E-ABC433C4AEEA}"/>
                  </a:ext>
                </a:extLst>
              </p:cNvPr>
              <p:cNvSpPr/>
              <p:nvPr/>
            </p:nvSpPr>
            <p:spPr>
              <a:xfrm>
                <a:off x="7967652" y="1278094"/>
                <a:ext cx="450000" cy="450000"/>
              </a:xfrm>
              <a:prstGeom prst="donut">
                <a:avLst>
                  <a:gd name="adj" fmla="val 69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4" name="Forma livre: Forma 123">
            <a:extLst>
              <a:ext uri="{FF2B5EF4-FFF2-40B4-BE49-F238E27FC236}">
                <a16:creationId xmlns:a16="http://schemas.microsoft.com/office/drawing/2014/main" id="{CA6DA17B-4321-46CA-8CC4-27CFE5B6005C}"/>
              </a:ext>
            </a:extLst>
          </p:cNvPr>
          <p:cNvSpPr/>
          <p:nvPr/>
        </p:nvSpPr>
        <p:spPr>
          <a:xfrm>
            <a:off x="4624445" y="2028513"/>
            <a:ext cx="1403635" cy="1343673"/>
          </a:xfrm>
          <a:custGeom>
            <a:avLst/>
            <a:gdLst>
              <a:gd name="connsiteX0" fmla="*/ 1403635 w 1403635"/>
              <a:gd name="connsiteY0" fmla="*/ 0 h 1343673"/>
              <a:gd name="connsiteX1" fmla="*/ 1371390 w 1403635"/>
              <a:gd name="connsiteY1" fmla="*/ 721628 h 1343673"/>
              <a:gd name="connsiteX2" fmla="*/ 1338539 w 1403635"/>
              <a:gd name="connsiteY2" fmla="*/ 723287 h 1343673"/>
              <a:gd name="connsiteX3" fmla="*/ 706783 w 1403635"/>
              <a:gd name="connsiteY3" fmla="*/ 1294465 h 1343673"/>
              <a:gd name="connsiteX4" fmla="*/ 699273 w 1403635"/>
              <a:gd name="connsiteY4" fmla="*/ 1343673 h 1343673"/>
              <a:gd name="connsiteX5" fmla="*/ 0 w 1403635"/>
              <a:gd name="connsiteY5" fmla="*/ 1158607 h 1343673"/>
              <a:gd name="connsiteX6" fmla="*/ 1411 w 1403635"/>
              <a:gd name="connsiteY6" fmla="*/ 1149360 h 1343673"/>
              <a:gd name="connsiteX7" fmla="*/ 1264923 w 1403635"/>
              <a:gd name="connsiteY7" fmla="*/ 7005 h 1343673"/>
              <a:gd name="connsiteX8" fmla="*/ 1403635 w 1403635"/>
              <a:gd name="connsiteY8" fmla="*/ 0 h 134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3635" h="1343673">
                <a:moveTo>
                  <a:pt x="1403635" y="0"/>
                </a:moveTo>
                <a:lnTo>
                  <a:pt x="1371390" y="721628"/>
                </a:lnTo>
                <a:lnTo>
                  <a:pt x="1338539" y="723287"/>
                </a:lnTo>
                <a:cubicBezTo>
                  <a:pt x="1023884" y="755242"/>
                  <a:pt x="769125" y="989808"/>
                  <a:pt x="706783" y="1294465"/>
                </a:cubicBezTo>
                <a:lnTo>
                  <a:pt x="699273" y="1343673"/>
                </a:lnTo>
                <a:lnTo>
                  <a:pt x="0" y="1158607"/>
                </a:lnTo>
                <a:lnTo>
                  <a:pt x="1411" y="1149360"/>
                </a:lnTo>
                <a:cubicBezTo>
                  <a:pt x="126095" y="540046"/>
                  <a:pt x="635612" y="70915"/>
                  <a:pt x="1264923" y="7005"/>
                </a:cubicBezTo>
                <a:lnTo>
                  <a:pt x="1403635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9" name="Forma livre: Forma 118">
            <a:extLst>
              <a:ext uri="{FF2B5EF4-FFF2-40B4-BE49-F238E27FC236}">
                <a16:creationId xmlns:a16="http://schemas.microsoft.com/office/drawing/2014/main" id="{48BEF511-8195-44DD-AE8C-6A7E987DE42A}"/>
              </a:ext>
            </a:extLst>
          </p:cNvPr>
          <p:cNvSpPr/>
          <p:nvPr/>
        </p:nvSpPr>
        <p:spPr>
          <a:xfrm>
            <a:off x="4596599" y="3220326"/>
            <a:ext cx="1044034" cy="1439129"/>
          </a:xfrm>
          <a:custGeom>
            <a:avLst/>
            <a:gdLst>
              <a:gd name="connsiteX0" fmla="*/ 22777 w 1044034"/>
              <a:gd name="connsiteY0" fmla="*/ 0 h 1439129"/>
              <a:gd name="connsiteX1" fmla="*/ 720054 w 1044034"/>
              <a:gd name="connsiteY1" fmla="*/ 246701 h 1439129"/>
              <a:gd name="connsiteX2" fmla="*/ 720000 w 1044034"/>
              <a:gd name="connsiteY2" fmla="*/ 247757 h 1439129"/>
              <a:gd name="connsiteX3" fmla="*/ 1037441 w 1044034"/>
              <a:gd name="connsiteY3" fmla="*/ 844792 h 1439129"/>
              <a:gd name="connsiteX4" fmla="*/ 1044034 w 1044034"/>
              <a:gd name="connsiteY4" fmla="*/ 848371 h 1439129"/>
              <a:gd name="connsiteX5" fmla="*/ 631273 w 1044034"/>
              <a:gd name="connsiteY5" fmla="*/ 1439129 h 1439129"/>
              <a:gd name="connsiteX6" fmla="*/ 524026 w 1044034"/>
              <a:gd name="connsiteY6" fmla="*/ 1358931 h 1439129"/>
              <a:gd name="connsiteX7" fmla="*/ 0 w 1044034"/>
              <a:gd name="connsiteY7" fmla="*/ 247757 h 1439129"/>
              <a:gd name="connsiteX8" fmla="*/ 7435 w 1044034"/>
              <a:gd name="connsiteY8" fmla="*/ 100525 h 1439129"/>
              <a:gd name="connsiteX9" fmla="*/ 22777 w 1044034"/>
              <a:gd name="connsiteY9" fmla="*/ 0 h 143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4034" h="1439129">
                <a:moveTo>
                  <a:pt x="22777" y="0"/>
                </a:moveTo>
                <a:lnTo>
                  <a:pt x="720054" y="246701"/>
                </a:lnTo>
                <a:lnTo>
                  <a:pt x="720000" y="247757"/>
                </a:lnTo>
                <a:cubicBezTo>
                  <a:pt x="720000" y="496285"/>
                  <a:pt x="845920" y="715403"/>
                  <a:pt x="1037441" y="844792"/>
                </a:cubicBezTo>
                <a:lnTo>
                  <a:pt x="1044034" y="848371"/>
                </a:lnTo>
                <a:lnTo>
                  <a:pt x="631273" y="1439129"/>
                </a:lnTo>
                <a:lnTo>
                  <a:pt x="524026" y="1358931"/>
                </a:lnTo>
                <a:cubicBezTo>
                  <a:pt x="203991" y="1094814"/>
                  <a:pt x="0" y="695108"/>
                  <a:pt x="0" y="247757"/>
                </a:cubicBezTo>
                <a:cubicBezTo>
                  <a:pt x="0" y="198052"/>
                  <a:pt x="2519" y="148934"/>
                  <a:pt x="7435" y="100525"/>
                </a:cubicBezTo>
                <a:lnTo>
                  <a:pt x="22777" y="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8" name="Forma livre: Forma 117">
            <a:extLst>
              <a:ext uri="{FF2B5EF4-FFF2-40B4-BE49-F238E27FC236}">
                <a16:creationId xmlns:a16="http://schemas.microsoft.com/office/drawing/2014/main" id="{9F7BA5B5-0FF6-419E-8DE0-7AEC6ADC4608}"/>
              </a:ext>
            </a:extLst>
          </p:cNvPr>
          <p:cNvSpPr/>
          <p:nvPr/>
        </p:nvSpPr>
        <p:spPr>
          <a:xfrm>
            <a:off x="6456631" y="3220325"/>
            <a:ext cx="1044033" cy="1439128"/>
          </a:xfrm>
          <a:custGeom>
            <a:avLst/>
            <a:gdLst>
              <a:gd name="connsiteX0" fmla="*/ 1021256 w 1044033"/>
              <a:gd name="connsiteY0" fmla="*/ 0 h 1439128"/>
              <a:gd name="connsiteX1" fmla="*/ 1036598 w 1044033"/>
              <a:gd name="connsiteY1" fmla="*/ 100525 h 1439128"/>
              <a:gd name="connsiteX2" fmla="*/ 1044033 w 1044033"/>
              <a:gd name="connsiteY2" fmla="*/ 247757 h 1439128"/>
              <a:gd name="connsiteX3" fmla="*/ 520007 w 1044033"/>
              <a:gd name="connsiteY3" fmla="*/ 1358931 h 1439128"/>
              <a:gd name="connsiteX4" fmla="*/ 412762 w 1044033"/>
              <a:gd name="connsiteY4" fmla="*/ 1439128 h 1439128"/>
              <a:gd name="connsiteX5" fmla="*/ 0 w 1044033"/>
              <a:gd name="connsiteY5" fmla="*/ 848370 h 1439128"/>
              <a:gd name="connsiteX6" fmla="*/ 6592 w 1044033"/>
              <a:gd name="connsiteY6" fmla="*/ 844792 h 1439128"/>
              <a:gd name="connsiteX7" fmla="*/ 324033 w 1044033"/>
              <a:gd name="connsiteY7" fmla="*/ 247757 h 1439128"/>
              <a:gd name="connsiteX8" fmla="*/ 323980 w 1044033"/>
              <a:gd name="connsiteY8" fmla="*/ 246701 h 1439128"/>
              <a:gd name="connsiteX9" fmla="*/ 1021256 w 1044033"/>
              <a:gd name="connsiteY9" fmla="*/ 0 h 143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4033" h="1439128">
                <a:moveTo>
                  <a:pt x="1021256" y="0"/>
                </a:moveTo>
                <a:lnTo>
                  <a:pt x="1036598" y="100525"/>
                </a:lnTo>
                <a:cubicBezTo>
                  <a:pt x="1041515" y="148934"/>
                  <a:pt x="1044033" y="198052"/>
                  <a:pt x="1044033" y="247757"/>
                </a:cubicBezTo>
                <a:cubicBezTo>
                  <a:pt x="1044033" y="695108"/>
                  <a:pt x="840043" y="1094814"/>
                  <a:pt x="520007" y="1358931"/>
                </a:cubicBezTo>
                <a:lnTo>
                  <a:pt x="412762" y="1439128"/>
                </a:lnTo>
                <a:lnTo>
                  <a:pt x="0" y="848370"/>
                </a:lnTo>
                <a:lnTo>
                  <a:pt x="6592" y="844792"/>
                </a:lnTo>
                <a:cubicBezTo>
                  <a:pt x="198113" y="715403"/>
                  <a:pt x="324033" y="496285"/>
                  <a:pt x="324033" y="247757"/>
                </a:cubicBezTo>
                <a:lnTo>
                  <a:pt x="323980" y="246701"/>
                </a:lnTo>
                <a:lnTo>
                  <a:pt x="1021256" y="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A19D273D-1C28-4108-B4BF-C0D2F46B92C1}"/>
              </a:ext>
            </a:extLst>
          </p:cNvPr>
          <p:cNvSpPr/>
          <p:nvPr/>
        </p:nvSpPr>
        <p:spPr>
          <a:xfrm>
            <a:off x="5267382" y="4121248"/>
            <a:ext cx="1538436" cy="786834"/>
          </a:xfrm>
          <a:custGeom>
            <a:avLst/>
            <a:gdLst>
              <a:gd name="connsiteX0" fmla="*/ 1068363 w 1538436"/>
              <a:gd name="connsiteY0" fmla="*/ 0 h 786834"/>
              <a:gd name="connsiteX1" fmla="*/ 1538436 w 1538436"/>
              <a:gd name="connsiteY1" fmla="*/ 562715 h 786834"/>
              <a:gd name="connsiteX2" fmla="*/ 1455606 w 1538436"/>
              <a:gd name="connsiteY2" fmla="*/ 613034 h 786834"/>
              <a:gd name="connsiteX3" fmla="*/ 769217 w 1538436"/>
              <a:gd name="connsiteY3" fmla="*/ 786834 h 786834"/>
              <a:gd name="connsiteX4" fmla="*/ 82828 w 1538436"/>
              <a:gd name="connsiteY4" fmla="*/ 613034 h 786834"/>
              <a:gd name="connsiteX5" fmla="*/ 0 w 1538436"/>
              <a:gd name="connsiteY5" fmla="*/ 562715 h 786834"/>
              <a:gd name="connsiteX6" fmla="*/ 470073 w 1538436"/>
              <a:gd name="connsiteY6" fmla="*/ 1 h 786834"/>
              <a:gd name="connsiteX7" fmla="*/ 488961 w 1538436"/>
              <a:gd name="connsiteY7" fmla="*/ 10253 h 786834"/>
              <a:gd name="connsiteX8" fmla="*/ 769217 w 1538436"/>
              <a:gd name="connsiteY8" fmla="*/ 66834 h 786834"/>
              <a:gd name="connsiteX9" fmla="*/ 1049473 w 1538436"/>
              <a:gd name="connsiteY9" fmla="*/ 10253 h 786834"/>
              <a:gd name="connsiteX10" fmla="*/ 1068363 w 1538436"/>
              <a:gd name="connsiteY10" fmla="*/ 0 h 78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8436" h="786834">
                <a:moveTo>
                  <a:pt x="1068363" y="0"/>
                </a:moveTo>
                <a:lnTo>
                  <a:pt x="1538436" y="562715"/>
                </a:lnTo>
                <a:lnTo>
                  <a:pt x="1455606" y="613034"/>
                </a:lnTo>
                <a:cubicBezTo>
                  <a:pt x="1251568" y="723874"/>
                  <a:pt x="1017745" y="786834"/>
                  <a:pt x="769217" y="786834"/>
                </a:cubicBezTo>
                <a:cubicBezTo>
                  <a:pt x="520689" y="786834"/>
                  <a:pt x="286866" y="723874"/>
                  <a:pt x="82828" y="613034"/>
                </a:cubicBezTo>
                <a:lnTo>
                  <a:pt x="0" y="562715"/>
                </a:lnTo>
                <a:lnTo>
                  <a:pt x="470073" y="1"/>
                </a:lnTo>
                <a:lnTo>
                  <a:pt x="488961" y="10253"/>
                </a:lnTo>
                <a:cubicBezTo>
                  <a:pt x="575100" y="46687"/>
                  <a:pt x="669806" y="66834"/>
                  <a:pt x="769217" y="66834"/>
                </a:cubicBezTo>
                <a:cubicBezTo>
                  <a:pt x="868628" y="66834"/>
                  <a:pt x="963334" y="46687"/>
                  <a:pt x="1049473" y="10253"/>
                </a:cubicBezTo>
                <a:lnTo>
                  <a:pt x="1068363" y="0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86" name="Gráfico 185" descr="Dólar">
            <a:extLst>
              <a:ext uri="{FF2B5EF4-FFF2-40B4-BE49-F238E27FC236}">
                <a16:creationId xmlns:a16="http://schemas.microsoft.com/office/drawing/2014/main" id="{D24DB918-5128-4382-B38F-37885D319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5123" y="4297100"/>
            <a:ext cx="540000" cy="540000"/>
          </a:xfrm>
          <a:prstGeom prst="rect">
            <a:avLst/>
          </a:prstGeom>
        </p:spPr>
      </p:pic>
      <p:pic>
        <p:nvPicPr>
          <p:cNvPr id="188" name="Gráfico 187" descr="Estrela">
            <a:extLst>
              <a:ext uri="{FF2B5EF4-FFF2-40B4-BE49-F238E27FC236}">
                <a16:creationId xmlns:a16="http://schemas.microsoft.com/office/drawing/2014/main" id="{780EF2FD-23D1-4D5E-B998-C33D4FE5B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7794" y="2356473"/>
            <a:ext cx="540000" cy="540000"/>
          </a:xfrm>
          <a:prstGeom prst="rect">
            <a:avLst/>
          </a:prstGeom>
        </p:spPr>
      </p:pic>
      <p:pic>
        <p:nvPicPr>
          <p:cNvPr id="190" name="Gráfico 189" descr="Bolo">
            <a:extLst>
              <a:ext uri="{FF2B5EF4-FFF2-40B4-BE49-F238E27FC236}">
                <a16:creationId xmlns:a16="http://schemas.microsoft.com/office/drawing/2014/main" id="{626CC40E-1007-4C98-9643-A627E491A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8841" y="3624832"/>
            <a:ext cx="540000" cy="540000"/>
          </a:xfrm>
          <a:prstGeom prst="rect">
            <a:avLst/>
          </a:prstGeom>
        </p:spPr>
      </p:pic>
      <p:pic>
        <p:nvPicPr>
          <p:cNvPr id="192" name="Gráfico 191" descr="Friso">
            <a:extLst>
              <a:ext uri="{FF2B5EF4-FFF2-40B4-BE49-F238E27FC236}">
                <a16:creationId xmlns:a16="http://schemas.microsoft.com/office/drawing/2014/main" id="{BE7507E6-5969-4090-9836-BD95978F90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76939" y="2364186"/>
            <a:ext cx="540000" cy="540000"/>
          </a:xfrm>
          <a:prstGeom prst="rect">
            <a:avLst/>
          </a:prstGeom>
        </p:spPr>
      </p:pic>
      <p:pic>
        <p:nvPicPr>
          <p:cNvPr id="194" name="Gráfico 193" descr="Brinde">
            <a:extLst>
              <a:ext uri="{FF2B5EF4-FFF2-40B4-BE49-F238E27FC236}">
                <a16:creationId xmlns:a16="http://schemas.microsoft.com/office/drawing/2014/main" id="{61ED2A97-EC88-4F08-87C7-6C5F714D1B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52042" y="3703296"/>
            <a:ext cx="540000" cy="540000"/>
          </a:xfrm>
          <a:prstGeom prst="rect">
            <a:avLst/>
          </a:prstGeom>
        </p:spPr>
      </p:pic>
      <p:pic>
        <p:nvPicPr>
          <p:cNvPr id="198" name="Gráfico 197" descr="Fábrica">
            <a:extLst>
              <a:ext uri="{FF2B5EF4-FFF2-40B4-BE49-F238E27FC236}">
                <a16:creationId xmlns:a16="http://schemas.microsoft.com/office/drawing/2014/main" id="{661FE264-C00D-4704-8492-B8492B4CDD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77586" y="3106401"/>
            <a:ext cx="720000" cy="720000"/>
          </a:xfrm>
          <a:prstGeom prst="rect">
            <a:avLst/>
          </a:prstGeom>
        </p:spPr>
      </p:pic>
      <p:sp>
        <p:nvSpPr>
          <p:cNvPr id="201" name="CaixaDeTexto 200">
            <a:extLst>
              <a:ext uri="{FF2B5EF4-FFF2-40B4-BE49-F238E27FC236}">
                <a16:creationId xmlns:a16="http://schemas.microsoft.com/office/drawing/2014/main" id="{5D8F5D84-9C05-42B6-B0EC-C1A631D961D4}"/>
              </a:ext>
            </a:extLst>
          </p:cNvPr>
          <p:cNvSpPr txBox="1"/>
          <p:nvPr/>
        </p:nvSpPr>
        <p:spPr bwMode="auto">
          <a:xfrm>
            <a:off x="1495623" y="1546499"/>
            <a:ext cx="2938023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MC R$ 3.883,00</a:t>
            </a:r>
            <a:endParaRPr lang="pt-BR" sz="14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02" name="CaixaDeTexto 201">
            <a:extLst>
              <a:ext uri="{FF2B5EF4-FFF2-40B4-BE49-F238E27FC236}">
                <a16:creationId xmlns:a16="http://schemas.microsoft.com/office/drawing/2014/main" id="{05618678-A447-4B35-A61B-5B2FBA978C09}"/>
              </a:ext>
            </a:extLst>
          </p:cNvPr>
          <p:cNvSpPr txBox="1"/>
          <p:nvPr/>
        </p:nvSpPr>
        <p:spPr bwMode="auto">
          <a:xfrm>
            <a:off x="1563464" y="4203048"/>
            <a:ext cx="2066076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Idade 18 anos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76F244AB-9868-4D15-A854-FB8E2D99981F}"/>
              </a:ext>
            </a:extLst>
          </p:cNvPr>
          <p:cNvSpPr txBox="1"/>
          <p:nvPr/>
        </p:nvSpPr>
        <p:spPr bwMode="auto">
          <a:xfrm>
            <a:off x="3535793" y="6020113"/>
            <a:ext cx="5018660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dirty="0"/>
              <a:t>Faturamento R$ 9.6 Milhões/ano</a:t>
            </a:r>
          </a:p>
        </p:txBody>
      </p:sp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560B80C0-A836-467C-8A87-415A10571672}"/>
              </a:ext>
            </a:extLst>
          </p:cNvPr>
          <p:cNvSpPr txBox="1"/>
          <p:nvPr/>
        </p:nvSpPr>
        <p:spPr bwMode="auto">
          <a:xfrm>
            <a:off x="8319722" y="4133685"/>
            <a:ext cx="2395398" cy="83099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Valor Financiado</a:t>
            </a:r>
          </a:p>
          <a:p>
            <a:pPr algn="ctr"/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R$ 133.042,00</a:t>
            </a:r>
          </a:p>
        </p:txBody>
      </p:sp>
      <p:sp>
        <p:nvSpPr>
          <p:cNvPr id="205" name="CaixaDeTexto 204">
            <a:extLst>
              <a:ext uri="{FF2B5EF4-FFF2-40B4-BE49-F238E27FC236}">
                <a16:creationId xmlns:a16="http://schemas.microsoft.com/office/drawing/2014/main" id="{4A835A3D-13BD-43F6-A011-040F01F4645F}"/>
              </a:ext>
            </a:extLst>
          </p:cNvPr>
          <p:cNvSpPr txBox="1"/>
          <p:nvPr/>
        </p:nvSpPr>
        <p:spPr bwMode="auto">
          <a:xfrm>
            <a:off x="7929235" y="1598736"/>
            <a:ext cx="1539003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ISA 8,27 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8AF95ECB-BA3F-4B8D-805B-69806D35796B}"/>
              </a:ext>
            </a:extLst>
          </p:cNvPr>
          <p:cNvSpPr/>
          <p:nvPr/>
        </p:nvSpPr>
        <p:spPr>
          <a:xfrm>
            <a:off x="543338" y="495657"/>
            <a:ext cx="2574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Perfil do associado</a:t>
            </a:r>
          </a:p>
        </p:txBody>
      </p:sp>
    </p:spTree>
    <p:extLst>
      <p:ext uri="{BB962C8B-B14F-4D97-AF65-F5344CB8AC3E}">
        <p14:creationId xmlns:p14="http://schemas.microsoft.com/office/powerpoint/2010/main" val="67851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er a imagem de origem">
            <a:extLst>
              <a:ext uri="{FF2B5EF4-FFF2-40B4-BE49-F238E27FC236}">
                <a16:creationId xmlns:a16="http://schemas.microsoft.com/office/drawing/2014/main" id="{A8EB0D78-13CE-4AC6-8AEE-0CE1364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31" y="3253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075E2934-1140-4B23-9FE6-4D96EA4E2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07" y="61110"/>
            <a:ext cx="236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Metodologia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45315E1-6B55-4644-A28C-8C0FC0D53F5F}"/>
              </a:ext>
            </a:extLst>
          </p:cNvPr>
          <p:cNvSpPr/>
          <p:nvPr/>
        </p:nvSpPr>
        <p:spPr>
          <a:xfrm>
            <a:off x="543338" y="495657"/>
            <a:ext cx="3223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Projeção dos resultados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2A73DC7-3D08-41DA-94B5-FA599843E168}"/>
              </a:ext>
            </a:extLst>
          </p:cNvPr>
          <p:cNvGrpSpPr/>
          <p:nvPr/>
        </p:nvGrpSpPr>
        <p:grpSpPr>
          <a:xfrm>
            <a:off x="891744" y="2576446"/>
            <a:ext cx="3475413" cy="2890225"/>
            <a:chOff x="1052299" y="3048783"/>
            <a:chExt cx="3048000" cy="2467625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cxnSp>
          <p:nvCxnSpPr>
            <p:cNvPr id="3" name="Conexão reta 2">
              <a:extLst>
                <a:ext uri="{FF2B5EF4-FFF2-40B4-BE49-F238E27FC236}">
                  <a16:creationId xmlns:a16="http://schemas.microsoft.com/office/drawing/2014/main" id="{1507BBD7-9A64-41F9-A04A-90C3FE0E6F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68" y="3048783"/>
              <a:ext cx="0" cy="2467625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xão reta 29">
              <a:extLst>
                <a:ext uri="{FF2B5EF4-FFF2-40B4-BE49-F238E27FC236}">
                  <a16:creationId xmlns:a16="http://schemas.microsoft.com/office/drawing/2014/main" id="{E23347F9-E4FA-485C-9013-B50D31872C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299" y="5514585"/>
              <a:ext cx="3048000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3E87EE38-99FB-4913-BC56-EAF65095E939}"/>
              </a:ext>
            </a:extLst>
          </p:cNvPr>
          <p:cNvCxnSpPr>
            <a:cxnSpLocks/>
          </p:cNvCxnSpPr>
          <p:nvPr/>
        </p:nvCxnSpPr>
        <p:spPr>
          <a:xfrm>
            <a:off x="999055" y="3922156"/>
            <a:ext cx="333017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Conexão reta 43">
            <a:extLst>
              <a:ext uri="{FF2B5EF4-FFF2-40B4-BE49-F238E27FC236}">
                <a16:creationId xmlns:a16="http://schemas.microsoft.com/office/drawing/2014/main" id="{F89DB65D-24E8-4280-923B-20B15DDD88F9}"/>
              </a:ext>
            </a:extLst>
          </p:cNvPr>
          <p:cNvCxnSpPr>
            <a:cxnSpLocks/>
          </p:cNvCxnSpPr>
          <p:nvPr/>
        </p:nvCxnSpPr>
        <p:spPr>
          <a:xfrm>
            <a:off x="2664140" y="2624702"/>
            <a:ext cx="0" cy="279616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774382B-37B6-42F6-A8DD-86CF1AF5B141}"/>
              </a:ext>
            </a:extLst>
          </p:cNvPr>
          <p:cNvSpPr txBox="1"/>
          <p:nvPr/>
        </p:nvSpPr>
        <p:spPr bwMode="auto">
          <a:xfrm rot="16200000">
            <a:off x="-492014" y="3680094"/>
            <a:ext cx="1996190" cy="456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Principalidade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826A912-7523-49E7-9E82-CCA9F0C50E0E}"/>
              </a:ext>
            </a:extLst>
          </p:cNvPr>
          <p:cNvSpPr txBox="1"/>
          <p:nvPr/>
        </p:nvSpPr>
        <p:spPr bwMode="auto">
          <a:xfrm>
            <a:off x="2243383" y="5642272"/>
            <a:ext cx="841514" cy="46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Risco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2B410BE-16CA-4B51-BD80-19FE36D5E998}"/>
              </a:ext>
            </a:extLst>
          </p:cNvPr>
          <p:cNvGrpSpPr/>
          <p:nvPr/>
        </p:nvGrpSpPr>
        <p:grpSpPr>
          <a:xfrm>
            <a:off x="2804810" y="2737442"/>
            <a:ext cx="1477734" cy="1011967"/>
            <a:chOff x="2804810" y="2479536"/>
            <a:chExt cx="1477734" cy="1011967"/>
          </a:xfrm>
        </p:grpSpPr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BE71299B-1971-49A9-B925-8C6B513E4253}"/>
                </a:ext>
              </a:extLst>
            </p:cNvPr>
            <p:cNvSpPr/>
            <p:nvPr/>
          </p:nvSpPr>
          <p:spPr>
            <a:xfrm>
              <a:off x="2804810" y="2479536"/>
              <a:ext cx="1477734" cy="1011967"/>
            </a:xfrm>
            <a:prstGeom prst="roundRect">
              <a:avLst/>
            </a:prstGeom>
            <a:ln w="28575">
              <a:solidFill>
                <a:srgbClr val="9A3A3A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575F1F1C-997B-489F-9B3F-090C447F8641}"/>
                </a:ext>
              </a:extLst>
            </p:cNvPr>
            <p:cNvSpPr txBox="1"/>
            <p:nvPr/>
          </p:nvSpPr>
          <p:spPr bwMode="auto">
            <a:xfrm>
              <a:off x="3136661" y="2739950"/>
              <a:ext cx="73289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/>
            <a:p>
              <a:pPr algn="l"/>
              <a:r>
                <a:rPr lang="pt-BR" sz="2800" b="1" dirty="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</a:rPr>
                <a:t>246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144C493-8660-4DD0-B3FA-2FE6A9D17536}"/>
              </a:ext>
            </a:extLst>
          </p:cNvPr>
          <p:cNvGrpSpPr/>
          <p:nvPr/>
        </p:nvGrpSpPr>
        <p:grpSpPr>
          <a:xfrm>
            <a:off x="2800232" y="4170145"/>
            <a:ext cx="1477734" cy="1011967"/>
            <a:chOff x="2800232" y="3912239"/>
            <a:chExt cx="1477734" cy="1011967"/>
          </a:xfrm>
        </p:grpSpPr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8D3C9753-A874-4B36-A3ED-7CED02AF7D20}"/>
                </a:ext>
              </a:extLst>
            </p:cNvPr>
            <p:cNvSpPr/>
            <p:nvPr/>
          </p:nvSpPr>
          <p:spPr>
            <a:xfrm>
              <a:off x="2800232" y="3912239"/>
              <a:ext cx="1477734" cy="1011967"/>
            </a:xfrm>
            <a:prstGeom prst="roundRect">
              <a:avLst/>
            </a:prstGeom>
            <a:ln w="28575"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335169CF-277E-475E-805E-B85139E6315D}"/>
                </a:ext>
              </a:extLst>
            </p:cNvPr>
            <p:cNvSpPr txBox="1"/>
            <p:nvPr/>
          </p:nvSpPr>
          <p:spPr bwMode="auto">
            <a:xfrm>
              <a:off x="3152594" y="4187165"/>
              <a:ext cx="732893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/>
            <a:p>
              <a:pPr algn="l"/>
              <a:r>
                <a:rPr lang="pt-BR" sz="2800" b="1" dirty="0">
                  <a:solidFill>
                    <a:srgbClr val="FF4301"/>
                  </a:solidFill>
                  <a:latin typeface="Calibri" panose="020F0502020204030204" pitchFamily="34" charset="0"/>
                </a:rPr>
                <a:t>881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27C2449-FD86-48E4-B468-C3DBEE43460C}"/>
              </a:ext>
            </a:extLst>
          </p:cNvPr>
          <p:cNvGrpSpPr/>
          <p:nvPr/>
        </p:nvGrpSpPr>
        <p:grpSpPr>
          <a:xfrm>
            <a:off x="1067651" y="2737442"/>
            <a:ext cx="1477734" cy="1011967"/>
            <a:chOff x="1067651" y="2479536"/>
            <a:chExt cx="1477734" cy="1011967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78460581-A2DB-4CC2-8CB0-5A09A4D92B12}"/>
                </a:ext>
              </a:extLst>
            </p:cNvPr>
            <p:cNvSpPr/>
            <p:nvPr/>
          </p:nvSpPr>
          <p:spPr>
            <a:xfrm>
              <a:off x="1067651" y="2479536"/>
              <a:ext cx="1477734" cy="1011967"/>
            </a:xfrm>
            <a:prstGeom prst="round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B6E63A35-543A-40C4-85EB-D085C430B022}"/>
                </a:ext>
              </a:extLst>
            </p:cNvPr>
            <p:cNvSpPr txBox="1"/>
            <p:nvPr/>
          </p:nvSpPr>
          <p:spPr bwMode="auto">
            <a:xfrm>
              <a:off x="1198218" y="2739950"/>
              <a:ext cx="1153699" cy="612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/>
            <a:p>
              <a:pPr algn="l"/>
              <a:r>
                <a:rPr lang="pt-BR" sz="2800" b="1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</a:rPr>
                <a:t>1.930</a:t>
              </a:r>
            </a:p>
          </p:txBody>
        </p:sp>
      </p:grp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3C7CED0-A993-47F2-8A77-547046DBDAB6}"/>
              </a:ext>
            </a:extLst>
          </p:cNvPr>
          <p:cNvSpPr txBox="1"/>
          <p:nvPr/>
        </p:nvSpPr>
        <p:spPr bwMode="auto">
          <a:xfrm>
            <a:off x="2075989" y="2682541"/>
            <a:ext cx="459140" cy="43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1º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EF884D9-C47F-461B-BD8D-51DDD75E334C}"/>
              </a:ext>
            </a:extLst>
          </p:cNvPr>
          <p:cNvGrpSpPr/>
          <p:nvPr/>
        </p:nvGrpSpPr>
        <p:grpSpPr>
          <a:xfrm>
            <a:off x="1063073" y="4170145"/>
            <a:ext cx="1477734" cy="1011967"/>
            <a:chOff x="1063073" y="3912239"/>
            <a:chExt cx="1477734" cy="1011967"/>
          </a:xfrm>
        </p:grpSpPr>
        <p:sp>
          <p:nvSpPr>
            <p:cNvPr id="52" name="Retângulo: Cantos Arredondados 51">
              <a:extLst>
                <a:ext uri="{FF2B5EF4-FFF2-40B4-BE49-F238E27FC236}">
                  <a16:creationId xmlns:a16="http://schemas.microsoft.com/office/drawing/2014/main" id="{3632A547-68E0-4BEB-9D16-DDBD5C4CC587}"/>
                </a:ext>
              </a:extLst>
            </p:cNvPr>
            <p:cNvSpPr/>
            <p:nvPr/>
          </p:nvSpPr>
          <p:spPr>
            <a:xfrm>
              <a:off x="1063073" y="3912239"/>
              <a:ext cx="1477734" cy="1011967"/>
            </a:xfrm>
            <a:prstGeom prst="round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09D98131-3860-4104-B098-020B7F113B56}"/>
                </a:ext>
              </a:extLst>
            </p:cNvPr>
            <p:cNvSpPr txBox="1"/>
            <p:nvPr/>
          </p:nvSpPr>
          <p:spPr bwMode="auto">
            <a:xfrm>
              <a:off x="1264626" y="4187165"/>
              <a:ext cx="1153699" cy="612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/>
            <a:p>
              <a:pPr algn="l"/>
              <a:r>
                <a:rPr lang="pt-BR" sz="28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</a:rPr>
                <a:t>2.524</a:t>
              </a:r>
            </a:p>
          </p:txBody>
        </p:sp>
      </p:grp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12207C24-604D-4562-8A46-84F3BC19DB28}"/>
              </a:ext>
            </a:extLst>
          </p:cNvPr>
          <p:cNvSpPr txBox="1"/>
          <p:nvPr/>
        </p:nvSpPr>
        <p:spPr bwMode="auto">
          <a:xfrm>
            <a:off x="2088002" y="4125349"/>
            <a:ext cx="459140" cy="43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2º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4112675D-2E4F-481E-A8B7-4AF93C23CA1A}"/>
              </a:ext>
            </a:extLst>
          </p:cNvPr>
          <p:cNvSpPr txBox="1"/>
          <p:nvPr/>
        </p:nvSpPr>
        <p:spPr bwMode="auto">
          <a:xfrm>
            <a:off x="3870086" y="2725441"/>
            <a:ext cx="4026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3º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4A36900-5598-4C04-A2B0-84B49C67E5CE}"/>
              </a:ext>
            </a:extLst>
          </p:cNvPr>
          <p:cNvSpPr txBox="1"/>
          <p:nvPr/>
        </p:nvSpPr>
        <p:spPr bwMode="auto">
          <a:xfrm>
            <a:off x="3870086" y="4160730"/>
            <a:ext cx="4026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b="1" dirty="0">
                <a:solidFill>
                  <a:srgbClr val="FF0000"/>
                </a:solidFill>
                <a:latin typeface="Calibri" panose="020F0502020204030204" pitchFamily="34" charset="0"/>
              </a:rPr>
              <a:t>4º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8B6F4DE-8AE8-4F7B-BE9C-562C010ED41E}"/>
              </a:ext>
            </a:extLst>
          </p:cNvPr>
          <p:cNvSpPr txBox="1"/>
          <p:nvPr/>
        </p:nvSpPr>
        <p:spPr bwMode="auto">
          <a:xfrm>
            <a:off x="3941848" y="5454049"/>
            <a:ext cx="5145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alto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20CE5BA-865A-403F-B59F-002C6B947549}"/>
              </a:ext>
            </a:extLst>
          </p:cNvPr>
          <p:cNvSpPr txBox="1"/>
          <p:nvPr/>
        </p:nvSpPr>
        <p:spPr bwMode="auto">
          <a:xfrm>
            <a:off x="802553" y="5454049"/>
            <a:ext cx="6464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dirty="0"/>
              <a:t>baixo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E4E9060-07A1-4198-99A1-2647E086466D}"/>
              </a:ext>
            </a:extLst>
          </p:cNvPr>
          <p:cNvSpPr txBox="1"/>
          <p:nvPr/>
        </p:nvSpPr>
        <p:spPr bwMode="auto">
          <a:xfrm rot="16200000">
            <a:off x="405935" y="5074203"/>
            <a:ext cx="6464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baixo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759248BE-D5BB-4B0D-834E-22CC7E4882FE}"/>
              </a:ext>
            </a:extLst>
          </p:cNvPr>
          <p:cNvSpPr txBox="1"/>
          <p:nvPr/>
        </p:nvSpPr>
        <p:spPr bwMode="auto">
          <a:xfrm rot="16200000">
            <a:off x="495743" y="2729554"/>
            <a:ext cx="5145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sz="16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alto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D1D4141-EAB0-4A17-AA13-17BF7243130C}"/>
              </a:ext>
            </a:extLst>
          </p:cNvPr>
          <p:cNvGrpSpPr/>
          <p:nvPr/>
        </p:nvGrpSpPr>
        <p:grpSpPr>
          <a:xfrm>
            <a:off x="277972" y="1338637"/>
            <a:ext cx="4903764" cy="796309"/>
            <a:chOff x="277972" y="1338637"/>
            <a:chExt cx="4903764" cy="796309"/>
          </a:xfrm>
        </p:grpSpPr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2764A34B-0856-415A-B484-3AFFBB2A8D1B}"/>
                </a:ext>
              </a:extLst>
            </p:cNvPr>
            <p:cNvSpPr txBox="1"/>
            <p:nvPr/>
          </p:nvSpPr>
          <p:spPr bwMode="auto">
            <a:xfrm>
              <a:off x="277972" y="1338637"/>
              <a:ext cx="4903764" cy="52322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</a:rPr>
                <a:t>Segmentando os dados</a:t>
              </a:r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CE44C73F-A2F0-4895-BD38-1616FA740D81}"/>
                </a:ext>
              </a:extLst>
            </p:cNvPr>
            <p:cNvSpPr txBox="1"/>
            <p:nvPr/>
          </p:nvSpPr>
          <p:spPr bwMode="auto">
            <a:xfrm>
              <a:off x="688234" y="1796392"/>
              <a:ext cx="3768114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</a:rPr>
                <a:t>5.581 </a:t>
              </a:r>
              <a:r>
                <a:rPr lang="pt-BR" sz="1600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</a:rPr>
                <a:t>Número de Contratos</a:t>
              </a:r>
            </a:p>
          </p:txBody>
        </p: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B98F6443-CB8F-403E-B6DC-7F67988044A7}"/>
              </a:ext>
            </a:extLst>
          </p:cNvPr>
          <p:cNvGrpSpPr/>
          <p:nvPr/>
        </p:nvGrpSpPr>
        <p:grpSpPr>
          <a:xfrm>
            <a:off x="6641156" y="2617924"/>
            <a:ext cx="4460054" cy="2890225"/>
            <a:chOff x="1052299" y="3048783"/>
            <a:chExt cx="3048000" cy="2467625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cxnSp>
          <p:nvCxnSpPr>
            <p:cNvPr id="75" name="Conexão reta 74">
              <a:extLst>
                <a:ext uri="{FF2B5EF4-FFF2-40B4-BE49-F238E27FC236}">
                  <a16:creationId xmlns:a16="http://schemas.microsoft.com/office/drawing/2014/main" id="{41AD2D81-B330-4D92-A620-9A00569F202F}"/>
                </a:ext>
              </a:extLst>
            </p:cNvPr>
            <p:cNvCxnSpPr>
              <a:cxnSpLocks/>
            </p:cNvCxnSpPr>
            <p:nvPr/>
          </p:nvCxnSpPr>
          <p:spPr>
            <a:xfrm>
              <a:off x="1054768" y="3048783"/>
              <a:ext cx="0" cy="2467625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xão reta 75">
              <a:extLst>
                <a:ext uri="{FF2B5EF4-FFF2-40B4-BE49-F238E27FC236}">
                  <a16:creationId xmlns:a16="http://schemas.microsoft.com/office/drawing/2014/main" id="{62861177-2024-424A-BEED-9B1F404F6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299" y="5514585"/>
              <a:ext cx="3048000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Conexão reta 76">
            <a:extLst>
              <a:ext uri="{FF2B5EF4-FFF2-40B4-BE49-F238E27FC236}">
                <a16:creationId xmlns:a16="http://schemas.microsoft.com/office/drawing/2014/main" id="{F6631B05-5438-4606-B306-1FF53ACADB6E}"/>
              </a:ext>
            </a:extLst>
          </p:cNvPr>
          <p:cNvCxnSpPr>
            <a:cxnSpLocks/>
          </p:cNvCxnSpPr>
          <p:nvPr/>
        </p:nvCxnSpPr>
        <p:spPr>
          <a:xfrm>
            <a:off x="6748467" y="3963634"/>
            <a:ext cx="4391869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8" name="Conexão reta 77">
            <a:extLst>
              <a:ext uri="{FF2B5EF4-FFF2-40B4-BE49-F238E27FC236}">
                <a16:creationId xmlns:a16="http://schemas.microsoft.com/office/drawing/2014/main" id="{9390C131-9A02-4785-80DF-1DDC9972F074}"/>
              </a:ext>
            </a:extLst>
          </p:cNvPr>
          <p:cNvCxnSpPr>
            <a:cxnSpLocks/>
          </p:cNvCxnSpPr>
          <p:nvPr/>
        </p:nvCxnSpPr>
        <p:spPr>
          <a:xfrm>
            <a:off x="8941087" y="2666180"/>
            <a:ext cx="0" cy="279616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295D48B5-165C-401E-AADB-36D61A811B3C}"/>
              </a:ext>
            </a:extLst>
          </p:cNvPr>
          <p:cNvSpPr txBox="1"/>
          <p:nvPr/>
        </p:nvSpPr>
        <p:spPr bwMode="auto">
          <a:xfrm rot="16200000">
            <a:off x="5257398" y="3721572"/>
            <a:ext cx="1996190" cy="456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Principalidade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5D3F726C-DD71-459E-854E-B3C5F54D2104}"/>
              </a:ext>
            </a:extLst>
          </p:cNvPr>
          <p:cNvSpPr txBox="1"/>
          <p:nvPr/>
        </p:nvSpPr>
        <p:spPr bwMode="auto">
          <a:xfrm>
            <a:off x="8520330" y="5599765"/>
            <a:ext cx="841514" cy="46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Risco</a:t>
            </a:r>
          </a:p>
        </p:txBody>
      </p: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7E137074-53B6-4F75-9960-8F41A301DB85}"/>
              </a:ext>
            </a:extLst>
          </p:cNvPr>
          <p:cNvGrpSpPr/>
          <p:nvPr/>
        </p:nvGrpSpPr>
        <p:grpSpPr>
          <a:xfrm>
            <a:off x="9081757" y="2778920"/>
            <a:ext cx="1958400" cy="1011967"/>
            <a:chOff x="2804810" y="2479536"/>
            <a:chExt cx="1477734" cy="1011967"/>
          </a:xfrm>
        </p:grpSpPr>
        <p:sp>
          <p:nvSpPr>
            <p:cNvPr id="82" name="Retângulo: Cantos Arredondados 81">
              <a:extLst>
                <a:ext uri="{FF2B5EF4-FFF2-40B4-BE49-F238E27FC236}">
                  <a16:creationId xmlns:a16="http://schemas.microsoft.com/office/drawing/2014/main" id="{4FAE2B7F-71F4-40C7-B0EC-46A45C2300DA}"/>
                </a:ext>
              </a:extLst>
            </p:cNvPr>
            <p:cNvSpPr/>
            <p:nvPr/>
          </p:nvSpPr>
          <p:spPr>
            <a:xfrm>
              <a:off x="2804810" y="2479536"/>
              <a:ext cx="1477734" cy="1011967"/>
            </a:xfrm>
            <a:prstGeom prst="roundRect">
              <a:avLst/>
            </a:prstGeom>
            <a:ln w="28575">
              <a:solidFill>
                <a:srgbClr val="9A3A3A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319E3F4C-2A67-4F98-9FFF-C779508B187C}"/>
                </a:ext>
              </a:extLst>
            </p:cNvPr>
            <p:cNvSpPr txBox="1"/>
            <p:nvPr/>
          </p:nvSpPr>
          <p:spPr bwMode="auto">
            <a:xfrm>
              <a:off x="2931975" y="2821582"/>
              <a:ext cx="112513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/>
            <a:p>
              <a:pPr algn="l"/>
              <a:r>
                <a:rPr lang="pt-BR" sz="2000" b="1" dirty="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</a:rPr>
                <a:t>$18.765.765</a:t>
              </a:r>
            </a:p>
          </p:txBody>
        </p:sp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B6CDDC9C-DE25-4B43-BF23-45BC8B5CB70C}"/>
              </a:ext>
            </a:extLst>
          </p:cNvPr>
          <p:cNvGrpSpPr/>
          <p:nvPr/>
        </p:nvGrpSpPr>
        <p:grpSpPr>
          <a:xfrm>
            <a:off x="9077181" y="4211623"/>
            <a:ext cx="1958401" cy="1011967"/>
            <a:chOff x="2800232" y="3912239"/>
            <a:chExt cx="1477734" cy="1011967"/>
          </a:xfrm>
        </p:grpSpPr>
        <p:sp>
          <p:nvSpPr>
            <p:cNvPr id="85" name="Retângulo: Cantos Arredondados 84">
              <a:extLst>
                <a:ext uri="{FF2B5EF4-FFF2-40B4-BE49-F238E27FC236}">
                  <a16:creationId xmlns:a16="http://schemas.microsoft.com/office/drawing/2014/main" id="{6DCB0554-CCD5-42E2-B582-74D491AE6777}"/>
                </a:ext>
              </a:extLst>
            </p:cNvPr>
            <p:cNvSpPr/>
            <p:nvPr/>
          </p:nvSpPr>
          <p:spPr>
            <a:xfrm>
              <a:off x="2800232" y="3912239"/>
              <a:ext cx="1477734" cy="1011967"/>
            </a:xfrm>
            <a:prstGeom prst="roundRect">
              <a:avLst/>
            </a:prstGeom>
            <a:ln w="28575"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9404499A-8BDB-4624-B172-719E2511F101}"/>
                </a:ext>
              </a:extLst>
            </p:cNvPr>
            <p:cNvSpPr txBox="1"/>
            <p:nvPr/>
          </p:nvSpPr>
          <p:spPr bwMode="auto">
            <a:xfrm>
              <a:off x="2983153" y="4272156"/>
              <a:ext cx="112513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/>
            <a:p>
              <a:pPr algn="l"/>
              <a:r>
                <a:rPr lang="pt-BR" sz="2000" b="1" dirty="0">
                  <a:solidFill>
                    <a:srgbClr val="FF4301"/>
                  </a:solidFill>
                  <a:latin typeface="Calibri" panose="020F0502020204030204" pitchFamily="34" charset="0"/>
                </a:rPr>
                <a:t>$67.205.851</a:t>
              </a:r>
            </a:p>
          </p:txBody>
        </p:sp>
      </p:grp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7D24848D-ABA7-4531-8132-A38E130E2AAC}"/>
              </a:ext>
            </a:extLst>
          </p:cNvPr>
          <p:cNvGrpSpPr/>
          <p:nvPr/>
        </p:nvGrpSpPr>
        <p:grpSpPr>
          <a:xfrm>
            <a:off x="6817063" y="2778920"/>
            <a:ext cx="1959772" cy="1011967"/>
            <a:chOff x="1067651" y="2479536"/>
            <a:chExt cx="1694234" cy="1011967"/>
          </a:xfrm>
        </p:grpSpPr>
        <p:sp>
          <p:nvSpPr>
            <p:cNvPr id="88" name="Retângulo: Cantos Arredondados 87">
              <a:extLst>
                <a:ext uri="{FF2B5EF4-FFF2-40B4-BE49-F238E27FC236}">
                  <a16:creationId xmlns:a16="http://schemas.microsoft.com/office/drawing/2014/main" id="{7A75F719-B4CC-4BF4-89F4-FA681B2BB40B}"/>
                </a:ext>
              </a:extLst>
            </p:cNvPr>
            <p:cNvSpPr/>
            <p:nvPr/>
          </p:nvSpPr>
          <p:spPr>
            <a:xfrm>
              <a:off x="1067651" y="2479536"/>
              <a:ext cx="1694234" cy="1011967"/>
            </a:xfrm>
            <a:prstGeom prst="round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F02BA20A-3E87-4ADC-B367-C28557AC0798}"/>
                </a:ext>
              </a:extLst>
            </p:cNvPr>
            <p:cNvSpPr txBox="1"/>
            <p:nvPr/>
          </p:nvSpPr>
          <p:spPr bwMode="auto">
            <a:xfrm>
              <a:off x="1201291" y="2820219"/>
              <a:ext cx="140132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/>
            <a:p>
              <a:pPr algn="l"/>
              <a:r>
                <a:rPr lang="pt-BR" sz="2000" b="1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</a:rPr>
                <a:t>$147.227.348</a:t>
              </a:r>
            </a:p>
          </p:txBody>
        </p:sp>
      </p:grp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806F1A2B-66AC-4C80-8A53-0F7BE4D62597}"/>
              </a:ext>
            </a:extLst>
          </p:cNvPr>
          <p:cNvSpPr txBox="1"/>
          <p:nvPr/>
        </p:nvSpPr>
        <p:spPr bwMode="auto">
          <a:xfrm>
            <a:off x="8375169" y="2769769"/>
            <a:ext cx="459140" cy="43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1º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F39EF354-3170-495D-A413-5FD8D3B4B96B}"/>
              </a:ext>
            </a:extLst>
          </p:cNvPr>
          <p:cNvGrpSpPr/>
          <p:nvPr/>
        </p:nvGrpSpPr>
        <p:grpSpPr>
          <a:xfrm>
            <a:off x="6812485" y="4211623"/>
            <a:ext cx="1964350" cy="1011967"/>
            <a:chOff x="1063073" y="3912239"/>
            <a:chExt cx="1477734" cy="1011967"/>
          </a:xfrm>
        </p:grpSpPr>
        <p:sp>
          <p:nvSpPr>
            <p:cNvPr id="92" name="Retângulo: Cantos Arredondados 91">
              <a:extLst>
                <a:ext uri="{FF2B5EF4-FFF2-40B4-BE49-F238E27FC236}">
                  <a16:creationId xmlns:a16="http://schemas.microsoft.com/office/drawing/2014/main" id="{67D27AA5-64E0-48C9-9B42-849F88412E07}"/>
                </a:ext>
              </a:extLst>
            </p:cNvPr>
            <p:cNvSpPr/>
            <p:nvPr/>
          </p:nvSpPr>
          <p:spPr>
            <a:xfrm>
              <a:off x="1063073" y="3912239"/>
              <a:ext cx="1477734" cy="1011967"/>
            </a:xfrm>
            <a:prstGeom prst="round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169316C6-DB9D-43E7-A8BC-7782210754AB}"/>
                </a:ext>
              </a:extLst>
            </p:cNvPr>
            <p:cNvSpPr txBox="1"/>
            <p:nvPr/>
          </p:nvSpPr>
          <p:spPr bwMode="auto">
            <a:xfrm>
              <a:off x="1182808" y="4307981"/>
              <a:ext cx="121940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/>
            <a:p>
              <a:pPr algn="l"/>
              <a:r>
                <a:rPr lang="pt-BR" sz="2000" b="1" dirty="0">
                  <a:solidFill>
                    <a:schemeClr val="accent6">
                      <a:lumMod val="75000"/>
                    </a:schemeClr>
                  </a:solidFill>
                  <a:latin typeface="Calibri" panose="020F0502020204030204" pitchFamily="34" charset="0"/>
                </a:rPr>
                <a:t>$192.539.806</a:t>
              </a:r>
            </a:p>
          </p:txBody>
        </p:sp>
      </p:grp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F5C3A10D-597D-462F-A5D5-51902A3462C5}"/>
              </a:ext>
            </a:extLst>
          </p:cNvPr>
          <p:cNvSpPr txBox="1"/>
          <p:nvPr/>
        </p:nvSpPr>
        <p:spPr bwMode="auto">
          <a:xfrm>
            <a:off x="8375169" y="4202208"/>
            <a:ext cx="459140" cy="43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2º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594B0217-AFE4-4834-BA2E-17309B272FE5}"/>
              </a:ext>
            </a:extLst>
          </p:cNvPr>
          <p:cNvSpPr txBox="1"/>
          <p:nvPr/>
        </p:nvSpPr>
        <p:spPr bwMode="auto">
          <a:xfrm>
            <a:off x="10586739" y="2766919"/>
            <a:ext cx="4026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3º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DB371629-4E9A-4D28-8F03-0560C373F5FE}"/>
              </a:ext>
            </a:extLst>
          </p:cNvPr>
          <p:cNvSpPr txBox="1"/>
          <p:nvPr/>
        </p:nvSpPr>
        <p:spPr bwMode="auto">
          <a:xfrm>
            <a:off x="10590646" y="4202208"/>
            <a:ext cx="4026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b="1" dirty="0">
                <a:solidFill>
                  <a:srgbClr val="FF0000"/>
                </a:solidFill>
                <a:latin typeface="Calibri" panose="020F0502020204030204" pitchFamily="34" charset="0"/>
              </a:rPr>
              <a:t>4º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3CB22F39-F59C-4CBB-85DC-FF418E9DDB4E}"/>
              </a:ext>
            </a:extLst>
          </p:cNvPr>
          <p:cNvSpPr txBox="1"/>
          <p:nvPr/>
        </p:nvSpPr>
        <p:spPr bwMode="auto">
          <a:xfrm>
            <a:off x="10625836" y="5516502"/>
            <a:ext cx="5145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alto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890D2E63-CD97-4F1F-BE8D-42440BA83FA8}"/>
              </a:ext>
            </a:extLst>
          </p:cNvPr>
          <p:cNvSpPr txBox="1"/>
          <p:nvPr/>
        </p:nvSpPr>
        <p:spPr bwMode="auto">
          <a:xfrm>
            <a:off x="6551965" y="5495527"/>
            <a:ext cx="6464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t-BR" dirty="0"/>
              <a:t>baixo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765943CA-0D2F-47B7-AB2E-8333672AE47E}"/>
              </a:ext>
            </a:extLst>
          </p:cNvPr>
          <p:cNvSpPr txBox="1"/>
          <p:nvPr/>
        </p:nvSpPr>
        <p:spPr bwMode="auto">
          <a:xfrm rot="16200000">
            <a:off x="6155347" y="5115681"/>
            <a:ext cx="6464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baixo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7358D0BF-3343-4F3E-A3F7-6D941D4C170B}"/>
              </a:ext>
            </a:extLst>
          </p:cNvPr>
          <p:cNvSpPr txBox="1"/>
          <p:nvPr/>
        </p:nvSpPr>
        <p:spPr bwMode="auto">
          <a:xfrm rot="16200000">
            <a:off x="6245155" y="2771032"/>
            <a:ext cx="5145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pt-BR" sz="16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alto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B9909A6-EFA5-4E31-AFF1-3C775BEA7110}"/>
              </a:ext>
            </a:extLst>
          </p:cNvPr>
          <p:cNvGrpSpPr/>
          <p:nvPr/>
        </p:nvGrpSpPr>
        <p:grpSpPr>
          <a:xfrm>
            <a:off x="6514548" y="1392337"/>
            <a:ext cx="5066723" cy="799906"/>
            <a:chOff x="5968860" y="1392337"/>
            <a:chExt cx="5066723" cy="799906"/>
          </a:xfrm>
        </p:grpSpPr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96447A3B-E612-41B3-9D16-1CF939A58155}"/>
                </a:ext>
              </a:extLst>
            </p:cNvPr>
            <p:cNvSpPr txBox="1"/>
            <p:nvPr/>
          </p:nvSpPr>
          <p:spPr bwMode="auto">
            <a:xfrm>
              <a:off x="6070045" y="1392337"/>
              <a:ext cx="4965538" cy="52322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</a:rPr>
                <a:t>Possíveis novos negócios¹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65F8176F-A3DB-4A11-A2C7-44AE0A5D84E4}"/>
                </a:ext>
              </a:extLst>
            </p:cNvPr>
            <p:cNvSpPr txBox="1"/>
            <p:nvPr/>
          </p:nvSpPr>
          <p:spPr bwMode="auto">
            <a:xfrm>
              <a:off x="5968860" y="1853689"/>
              <a:ext cx="4965537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6">
                      <a:lumMod val="50000"/>
                    </a:schemeClr>
                  </a:solidFill>
                  <a:latin typeface="Calibri" panose="020F0502020204030204" pitchFamily="34" charset="0"/>
                </a:rPr>
                <a:t>Motor Trifásico IR3 75CV/55kW 8 Polos R$76.283,60²</a:t>
              </a:r>
            </a:p>
          </p:txBody>
        </p:sp>
      </p:grp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338CA1DF-C9AC-4AF7-B9D1-9C8CE613B512}"/>
              </a:ext>
            </a:extLst>
          </p:cNvPr>
          <p:cNvSpPr txBox="1"/>
          <p:nvPr/>
        </p:nvSpPr>
        <p:spPr bwMode="auto">
          <a:xfrm>
            <a:off x="6061134" y="6486055"/>
            <a:ext cx="56499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² https://loja.br.abb.com/motor-eletrico-trifasico-75cv-55kw-8-polos.html#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EAF9C653-ABB4-4082-B6FF-F22A237775B9}"/>
              </a:ext>
            </a:extLst>
          </p:cNvPr>
          <p:cNvSpPr txBox="1"/>
          <p:nvPr/>
        </p:nvSpPr>
        <p:spPr bwMode="auto">
          <a:xfrm>
            <a:off x="6031662" y="6225904"/>
            <a:ext cx="596926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¹ Considerou-se para o cálculo que cada associado comprará ao menos 1 motor;</a:t>
            </a:r>
          </a:p>
        </p:txBody>
      </p:sp>
    </p:spTree>
    <p:extLst>
      <p:ext uri="{BB962C8B-B14F-4D97-AF65-F5344CB8AC3E}">
        <p14:creationId xmlns:p14="http://schemas.microsoft.com/office/powerpoint/2010/main" val="97881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7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7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7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7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25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75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75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75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8750"/>
                            </p:stCondLst>
                            <p:childTnLst>
                              <p:par>
                                <p:cTn id="114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5" grpId="0"/>
      <p:bldP spid="54" grpId="0"/>
      <p:bldP spid="55" grpId="0"/>
      <p:bldP spid="41" grpId="0"/>
      <p:bldP spid="42" grpId="0"/>
      <p:bldP spid="43" grpId="0"/>
      <p:bldP spid="46" grpId="0"/>
      <p:bldP spid="58" grpId="0"/>
      <p:bldP spid="59" grpId="0"/>
      <p:bldP spid="79" grpId="0"/>
      <p:bldP spid="80" grpId="0"/>
      <p:bldP spid="90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2" grpId="0"/>
      <p:bldP spid="6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D5AB8DF-2A48-834F-BAED-FCF757ACF021}"/>
              </a:ext>
            </a:extLst>
          </p:cNvPr>
          <p:cNvSpPr txBox="1"/>
          <p:nvPr/>
        </p:nvSpPr>
        <p:spPr>
          <a:xfrm>
            <a:off x="2392291" y="2028616"/>
            <a:ext cx="57030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>
                    <a:lumMod val="50000"/>
                  </a:schemeClr>
                </a:solidFill>
              </a:rPr>
              <a:t>Conclusão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DF311-247A-C04A-9D00-426CC8DBE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1948" y="0"/>
            <a:ext cx="3251477" cy="6858000"/>
          </a:xfrm>
          <a:prstGeom prst="rect">
            <a:avLst/>
          </a:prstGeom>
        </p:spPr>
      </p:pic>
      <p:pic>
        <p:nvPicPr>
          <p:cNvPr id="4" name="Picture 2" descr="Ver a imagem de origem">
            <a:extLst>
              <a:ext uri="{FF2B5EF4-FFF2-40B4-BE49-F238E27FC236}">
                <a16:creationId xmlns:a16="http://schemas.microsoft.com/office/drawing/2014/main" id="{012D40A4-2597-42ED-A3AB-6E684B517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81" y="45107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391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er a imagem de origem">
            <a:extLst>
              <a:ext uri="{FF2B5EF4-FFF2-40B4-BE49-F238E27FC236}">
                <a16:creationId xmlns:a16="http://schemas.microsoft.com/office/drawing/2014/main" id="{A8EB0D78-13CE-4AC6-8AEE-0CE1364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31" y="3253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A7B096D-21A7-4B2B-A0D1-42CB123BAB72}"/>
              </a:ext>
            </a:extLst>
          </p:cNvPr>
          <p:cNvSpPr txBox="1"/>
          <p:nvPr/>
        </p:nvSpPr>
        <p:spPr bwMode="auto">
          <a:xfrm>
            <a:off x="523639" y="1681794"/>
            <a:ext cx="59818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8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Disponibilizar a </a:t>
            </a:r>
            <a:r>
              <a:rPr lang="pt-BR" sz="28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lista </a:t>
            </a:r>
            <a:r>
              <a:rPr lang="pt-BR" sz="2800" b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dos associados;</a:t>
            </a:r>
            <a:endParaRPr lang="pt-BR" sz="28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34E5D33-576A-4997-97CF-64DCF8E3A0B6}"/>
              </a:ext>
            </a:extLst>
          </p:cNvPr>
          <p:cNvSpPr txBox="1"/>
          <p:nvPr/>
        </p:nvSpPr>
        <p:spPr bwMode="auto">
          <a:xfrm>
            <a:off x="523638" y="2538067"/>
            <a:ext cx="71640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Piloto de oferta para avaliar a receptividade;</a:t>
            </a:r>
          </a:p>
        </p:txBody>
      </p:sp>
      <p:sp>
        <p:nvSpPr>
          <p:cNvPr id="27" name="Text Box 2">
            <a:extLst>
              <a:ext uri="{FF2B5EF4-FFF2-40B4-BE49-F238E27FC236}">
                <a16:creationId xmlns:a16="http://schemas.microsoft.com/office/drawing/2014/main" id="{E52FC746-9AA4-40ED-AA4B-F1BFDD44B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07" y="61110"/>
            <a:ext cx="2553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Plano de ação</a:t>
            </a:r>
            <a:endParaRPr lang="pt-B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98D6991-CDA7-4BBF-B649-1EC6F55E40AE}"/>
              </a:ext>
            </a:extLst>
          </p:cNvPr>
          <p:cNvSpPr txBox="1"/>
          <p:nvPr/>
        </p:nvSpPr>
        <p:spPr bwMode="auto">
          <a:xfrm>
            <a:off x="553807" y="3476222"/>
            <a:ext cx="806682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Follow-up de novos negócios a partir destas ações;</a:t>
            </a:r>
          </a:p>
        </p:txBody>
      </p:sp>
    </p:spTree>
    <p:extLst>
      <p:ext uri="{BB962C8B-B14F-4D97-AF65-F5344CB8AC3E}">
        <p14:creationId xmlns:p14="http://schemas.microsoft.com/office/powerpoint/2010/main" val="310559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er a imagem de origem">
            <a:extLst>
              <a:ext uri="{FF2B5EF4-FFF2-40B4-BE49-F238E27FC236}">
                <a16:creationId xmlns:a16="http://schemas.microsoft.com/office/drawing/2014/main" id="{A8EB0D78-13CE-4AC6-8AEE-0CE1364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31" y="3253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54E6AB7B-883B-40A6-89A8-67E5570D525D}"/>
              </a:ext>
            </a:extLst>
          </p:cNvPr>
          <p:cNvSpPr txBox="1"/>
          <p:nvPr/>
        </p:nvSpPr>
        <p:spPr>
          <a:xfrm>
            <a:off x="1294304" y="4706480"/>
            <a:ext cx="161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Parcerias</a:t>
            </a:r>
          </a:p>
        </p:txBody>
      </p:sp>
      <p:pic>
        <p:nvPicPr>
          <p:cNvPr id="7" name="Gráfico 6" descr="Aperto de mão">
            <a:extLst>
              <a:ext uri="{FF2B5EF4-FFF2-40B4-BE49-F238E27FC236}">
                <a16:creationId xmlns:a16="http://schemas.microsoft.com/office/drawing/2014/main" id="{07888EDF-6F1B-4C0E-B2F5-D3ADD825F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980" y="4549929"/>
            <a:ext cx="836323" cy="83632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1461171-7890-4AE7-A45C-14B640A85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927" y="3711298"/>
            <a:ext cx="686719" cy="48172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0A0DEE3-6A97-4E79-BE28-1B06788468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3" t="39851" r="4748" b="39484"/>
          <a:stretch/>
        </p:blipFill>
        <p:spPr>
          <a:xfrm>
            <a:off x="9827678" y="3698719"/>
            <a:ext cx="2072920" cy="46822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C2F0635-C1EC-4708-95CB-DB9A5E8E9F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35" t="30531" r="5644" b="31725"/>
          <a:stretch/>
        </p:blipFill>
        <p:spPr>
          <a:xfrm>
            <a:off x="5492278" y="3654405"/>
            <a:ext cx="1188497" cy="51253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F874150-51F5-4404-A934-844E62ED1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6616" y="3701692"/>
            <a:ext cx="1775517" cy="523220"/>
          </a:xfrm>
          <a:prstGeom prst="rect">
            <a:avLst/>
          </a:prstGeom>
        </p:spPr>
      </p:pic>
      <p:sp>
        <p:nvSpPr>
          <p:cNvPr id="16" name="Chaveta à esquerda 15">
            <a:extLst>
              <a:ext uri="{FF2B5EF4-FFF2-40B4-BE49-F238E27FC236}">
                <a16:creationId xmlns:a16="http://schemas.microsoft.com/office/drawing/2014/main" id="{A8DC321D-A03C-4C3C-B911-BAD616A23C50}"/>
              </a:ext>
            </a:extLst>
          </p:cNvPr>
          <p:cNvSpPr/>
          <p:nvPr/>
        </p:nvSpPr>
        <p:spPr>
          <a:xfrm>
            <a:off x="2765848" y="3654405"/>
            <a:ext cx="563506" cy="2602139"/>
          </a:xfrm>
          <a:prstGeom prst="leftBrac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36FA090-2F6D-4EE3-9D68-B258DA992686}"/>
              </a:ext>
            </a:extLst>
          </p:cNvPr>
          <p:cNvSpPr txBox="1"/>
          <p:nvPr/>
        </p:nvSpPr>
        <p:spPr>
          <a:xfrm>
            <a:off x="3197902" y="3728266"/>
            <a:ext cx="2442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Fabricantes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36CB4E70-701B-4858-B676-483B582A6633}"/>
              </a:ext>
            </a:extLst>
          </p:cNvPr>
          <p:cNvSpPr txBox="1"/>
          <p:nvPr/>
        </p:nvSpPr>
        <p:spPr>
          <a:xfrm>
            <a:off x="3172689" y="4625882"/>
            <a:ext cx="2341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Monitoramento preditivo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3648A887-548A-4D2F-8DC9-A312A66302D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894" b="5767"/>
          <a:stretch/>
        </p:blipFill>
        <p:spPr>
          <a:xfrm>
            <a:off x="5513764" y="4549928"/>
            <a:ext cx="3592350" cy="99045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A7B096D-21A7-4B2B-A0D1-42CB123BAB72}"/>
              </a:ext>
            </a:extLst>
          </p:cNvPr>
          <p:cNvSpPr txBox="1"/>
          <p:nvPr/>
        </p:nvSpPr>
        <p:spPr bwMode="auto">
          <a:xfrm>
            <a:off x="523639" y="1420184"/>
            <a:ext cx="64972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Padronizar campo ‘objetivo do financiamento’;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34E5D33-576A-4997-97CF-64DCF8E3A0B6}"/>
              </a:ext>
            </a:extLst>
          </p:cNvPr>
          <p:cNvSpPr txBox="1"/>
          <p:nvPr/>
        </p:nvSpPr>
        <p:spPr bwMode="auto">
          <a:xfrm>
            <a:off x="553807" y="2218718"/>
            <a:ext cx="71369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Incluir campos específicos sobre itens de eficiência; 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C341ACF5-91FA-4443-AA3B-5FF10262DF33}"/>
              </a:ext>
            </a:extLst>
          </p:cNvPr>
          <p:cNvSpPr txBox="1"/>
          <p:nvPr/>
        </p:nvSpPr>
        <p:spPr>
          <a:xfrm>
            <a:off x="3172688" y="5774405"/>
            <a:ext cx="234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Concessionárias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B52A0CF-4D7B-4341-A150-09DBA8B1E3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091" y="5715429"/>
            <a:ext cx="1480110" cy="54111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C5F8171-6BF8-4B24-9009-A764FAE6534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976" t="23835" r="18976" b="23567"/>
          <a:stretch/>
        </p:blipFill>
        <p:spPr>
          <a:xfrm>
            <a:off x="7214746" y="5723663"/>
            <a:ext cx="1234315" cy="53288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AF9D33D-A1C1-4892-A11A-A2A6A50086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3606" y="5784526"/>
            <a:ext cx="1247624" cy="472018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D638CD9-1254-41E6-8F75-F69FA44EF9C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87" t="23766" r="8302" b="25254"/>
          <a:stretch/>
        </p:blipFill>
        <p:spPr>
          <a:xfrm>
            <a:off x="10005774" y="5857202"/>
            <a:ext cx="1696107" cy="399342"/>
          </a:xfrm>
          <a:prstGeom prst="rect">
            <a:avLst/>
          </a:prstGeom>
        </p:spPr>
      </p:pic>
      <p:sp>
        <p:nvSpPr>
          <p:cNvPr id="27" name="Text Box 2">
            <a:extLst>
              <a:ext uri="{FF2B5EF4-FFF2-40B4-BE49-F238E27FC236}">
                <a16:creationId xmlns:a16="http://schemas.microsoft.com/office/drawing/2014/main" id="{E52FC746-9AA4-40ED-AA4B-F1BFDD44B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07" y="61110"/>
            <a:ext cx="1806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Roadmap</a:t>
            </a:r>
            <a:endParaRPr lang="pt-BR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11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animBg="1"/>
      <p:bldP spid="17" grpId="0"/>
      <p:bldP spid="18" grpId="0"/>
      <p:bldP spid="4" grpId="0"/>
      <p:bldP spid="19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AED0E4A-15DC-48EA-BF6B-04359DE422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8DD87D3-359B-4E87-AAA2-0E549D05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B162A-837B-2440-BDFE-2DA0B42100F2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 descr="Ver a imagem de origem">
            <a:extLst>
              <a:ext uri="{FF2B5EF4-FFF2-40B4-BE49-F238E27FC236}">
                <a16:creationId xmlns:a16="http://schemas.microsoft.com/office/drawing/2014/main" id="{7C5A451E-39D1-4D0E-A2BD-1D1E53956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7" y="2145777"/>
            <a:ext cx="10913782" cy="256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69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er a imagem de origem">
            <a:extLst>
              <a:ext uri="{FF2B5EF4-FFF2-40B4-BE49-F238E27FC236}">
                <a16:creationId xmlns:a16="http://schemas.microsoft.com/office/drawing/2014/main" id="{A8EB0D78-13CE-4AC6-8AEE-0CE1364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31" y="3253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9EC0861-FDB2-4F6E-84A4-0471FA3564D9}"/>
              </a:ext>
            </a:extLst>
          </p:cNvPr>
          <p:cNvSpPr txBox="1"/>
          <p:nvPr/>
        </p:nvSpPr>
        <p:spPr>
          <a:xfrm>
            <a:off x="1182576" y="926757"/>
            <a:ext cx="391555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itchFamily="34" charset="-122"/>
                <a:cs typeface="+mn-cs"/>
              </a:rPr>
              <a:t>Introdução e escopo</a:t>
            </a:r>
          </a:p>
          <a:p>
            <a:pPr marL="857250" lvl="1" indent="-400050" defTabSz="449263" fontAlgn="base"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itchFamily="34" charset="-122"/>
                <a:cs typeface="+mn-cs"/>
              </a:rPr>
              <a:t>Objetivo do estudo;</a:t>
            </a:r>
          </a:p>
          <a:p>
            <a:pPr marL="857250" lvl="1" indent="-400050" defTabSz="449263" fontAlgn="base"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defRPr/>
            </a:pPr>
            <a:r>
              <a:rPr lang="pt-BR" sz="2000" dirty="0">
                <a:solidFill>
                  <a:srgbClr val="000000"/>
                </a:solidFill>
                <a:ea typeface="Microsoft YaHei" pitchFamily="34" charset="-122"/>
              </a:rPr>
              <a:t>Histórico de versões;</a:t>
            </a:r>
          </a:p>
          <a:p>
            <a:pPr marL="857250" lvl="1" indent="-400050" defTabSz="449263" fontAlgn="base"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itchFamily="34" charset="-122"/>
                <a:cs typeface="+mn-cs"/>
              </a:rPr>
              <a:t>Visão regulatória;</a:t>
            </a:r>
          </a:p>
          <a:p>
            <a:pPr marL="857250" lvl="1" indent="-400050" defTabSz="449263" fontAlgn="base"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itchFamily="34" charset="-122"/>
                <a:cs typeface="+mn-cs"/>
              </a:rPr>
              <a:t>Papéis e responsabilidades;</a:t>
            </a:r>
          </a:p>
          <a:p>
            <a:pPr marL="857250" lvl="1" indent="-400050" defTabSz="449263" fontAlgn="base"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itchFamily="34" charset="-122"/>
                <a:cs typeface="+mn-cs"/>
              </a:rPr>
              <a:t>Público alvo;</a:t>
            </a:r>
          </a:p>
          <a:p>
            <a:pPr marL="857250" lvl="1" indent="-400050" defTabSz="449263" fontAlgn="base"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itchFamily="34" charset="-122"/>
                <a:cs typeface="+mn-cs"/>
              </a:rPr>
              <a:t>Bases de dados utilizadas;</a:t>
            </a:r>
          </a:p>
          <a:p>
            <a:pPr marL="857250" lvl="1" indent="-400050" defTabSz="449263" fontAlgn="base"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itchFamily="34" charset="-122"/>
                <a:cs typeface="+mn-cs"/>
              </a:rPr>
              <a:t>Descrição das variáveis;</a:t>
            </a:r>
          </a:p>
          <a:p>
            <a:pPr marL="857250" lvl="1" indent="-400050" defTabSz="449263" fontAlgn="base"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itchFamily="34" charset="-122"/>
                <a:cs typeface="+mn-cs"/>
              </a:rPr>
              <a:t>Premissas e Limitações;</a:t>
            </a:r>
          </a:p>
          <a:p>
            <a:pPr marL="857250" lvl="1" indent="-400050" defTabSz="449263" fontAlgn="base"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itchFamily="34" charset="-122"/>
              <a:cs typeface="+mn-cs"/>
            </a:endParaRPr>
          </a:p>
          <a:p>
            <a:pPr marL="342900" indent="-342900" defTabSz="449263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pt-BR" sz="2000" b="1" dirty="0">
                <a:solidFill>
                  <a:srgbClr val="000000"/>
                </a:solidFill>
                <a:ea typeface="Microsoft YaHei" pitchFamily="34" charset="-122"/>
              </a:rPr>
              <a:t>Metodologia</a:t>
            </a:r>
          </a:p>
          <a:p>
            <a:pPr marL="857250" lvl="1" indent="-400050" defTabSz="449263" fontAlgn="base"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itchFamily="34" charset="-122"/>
                <a:cs typeface="+mn-cs"/>
              </a:rPr>
              <a:t>Análise exploratória;</a:t>
            </a:r>
          </a:p>
          <a:p>
            <a:pPr marL="857250" lvl="1" indent="-400050" defTabSz="449263" fontAlgn="base"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itchFamily="34" charset="-122"/>
                <a:cs typeface="+mn-cs"/>
              </a:rPr>
              <a:t>Perfil do associado;</a:t>
            </a:r>
          </a:p>
          <a:p>
            <a:pPr marL="857250" lvl="1" indent="-400050" defTabSz="449263" fontAlgn="base"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itchFamily="34" charset="-122"/>
                <a:cs typeface="+mn-cs"/>
              </a:rPr>
              <a:t>Projeção dos resultados;</a:t>
            </a:r>
          </a:p>
          <a:p>
            <a:pPr marL="857250" lvl="1" indent="-400050" defTabSz="449263" fontAlgn="base"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itchFamily="34" charset="-122"/>
              <a:cs typeface="+mn-cs"/>
            </a:endParaRPr>
          </a:p>
          <a:p>
            <a:pPr marL="400050" indent="-400050" defTabSz="44926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pt-BR" sz="2000" b="1" dirty="0">
                <a:solidFill>
                  <a:srgbClr val="000000"/>
                </a:solidFill>
                <a:ea typeface="Microsoft YaHei" pitchFamily="34" charset="-122"/>
              </a:rPr>
              <a:t>Conclusão e próximos passos</a:t>
            </a:r>
          </a:p>
          <a:p>
            <a:pPr marL="857250" lvl="1" indent="-400050" defTabSz="449263" fontAlgn="base"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itchFamily="34" charset="-122"/>
                <a:cs typeface="+mn-cs"/>
              </a:rPr>
              <a:t>Plano de ação;</a:t>
            </a:r>
          </a:p>
          <a:p>
            <a:pPr marL="857250" lvl="1" indent="-400050" defTabSz="449263" fontAlgn="base"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itchFamily="34" charset="-122"/>
                <a:cs typeface="+mn-cs"/>
              </a:rPr>
              <a:t>Roadmap;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1FD0E-2C0F-40E9-9499-47C3989D52CF}"/>
              </a:ext>
            </a:extLst>
          </p:cNvPr>
          <p:cNvSpPr txBox="1"/>
          <p:nvPr/>
        </p:nvSpPr>
        <p:spPr>
          <a:xfrm>
            <a:off x="543339" y="100405"/>
            <a:ext cx="1601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Sumário</a:t>
            </a:r>
          </a:p>
        </p:txBody>
      </p:sp>
    </p:spTree>
    <p:extLst>
      <p:ext uri="{BB962C8B-B14F-4D97-AF65-F5344CB8AC3E}">
        <p14:creationId xmlns:p14="http://schemas.microsoft.com/office/powerpoint/2010/main" val="2865800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D5AB8DF-2A48-834F-BAED-FCF757ACF021}"/>
              </a:ext>
            </a:extLst>
          </p:cNvPr>
          <p:cNvSpPr txBox="1"/>
          <p:nvPr/>
        </p:nvSpPr>
        <p:spPr>
          <a:xfrm>
            <a:off x="2392291" y="2028616"/>
            <a:ext cx="57030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>
                    <a:lumMod val="50000"/>
                  </a:schemeClr>
                </a:solidFill>
              </a:rPr>
              <a:t>Introdução e Escopo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DF311-247A-C04A-9D00-426CC8DBE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1948" y="0"/>
            <a:ext cx="3251477" cy="6858000"/>
          </a:xfrm>
          <a:prstGeom prst="rect">
            <a:avLst/>
          </a:prstGeom>
        </p:spPr>
      </p:pic>
      <p:pic>
        <p:nvPicPr>
          <p:cNvPr id="4" name="Picture 2" descr="Ver a imagem de origem">
            <a:extLst>
              <a:ext uri="{FF2B5EF4-FFF2-40B4-BE49-F238E27FC236}">
                <a16:creationId xmlns:a16="http://schemas.microsoft.com/office/drawing/2014/main" id="{012D40A4-2597-42ED-A3AB-6E684B517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81" y="45107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552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er a imagem de origem">
            <a:extLst>
              <a:ext uri="{FF2B5EF4-FFF2-40B4-BE49-F238E27FC236}">
                <a16:creationId xmlns:a16="http://schemas.microsoft.com/office/drawing/2014/main" id="{A8EB0D78-13CE-4AC6-8AEE-0CE1364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31" y="3253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EEA28453-3640-4C0C-9727-553687ADB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07" y="61110"/>
            <a:ext cx="364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Introdução e escopo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85FBDF7-3560-459A-942D-7BF469F556F3}"/>
              </a:ext>
            </a:extLst>
          </p:cNvPr>
          <p:cNvSpPr/>
          <p:nvPr/>
        </p:nvSpPr>
        <p:spPr>
          <a:xfrm>
            <a:off x="543338" y="495657"/>
            <a:ext cx="2627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Objetivo do estudo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E95703-3581-4EE6-A2F3-53AE729B4F43}"/>
              </a:ext>
            </a:extLst>
          </p:cNvPr>
          <p:cNvSpPr txBox="1"/>
          <p:nvPr/>
        </p:nvSpPr>
        <p:spPr>
          <a:xfrm>
            <a:off x="2098430" y="1821212"/>
            <a:ext cx="89871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i="0" u="none" strike="noStrike" baseline="0" dirty="0">
                <a:solidFill>
                  <a:srgbClr val="212121"/>
                </a:solidFill>
                <a:cs typeface="Calibri" panose="020F0502020204030204" pitchFamily="34" charset="0"/>
              </a:rPr>
              <a:t>Problema: </a:t>
            </a:r>
            <a:r>
              <a:rPr lang="pt-BR" sz="2800" b="0" i="0" u="none" strike="noStrike" baseline="0" dirty="0">
                <a:solidFill>
                  <a:srgbClr val="212121"/>
                </a:solidFill>
                <a:cs typeface="Calibri" panose="020F0502020204030204" pitchFamily="34" charset="0"/>
              </a:rPr>
              <a:t>Mapear o atual mercado de Eficiência Energética para verificar as oportunidades de financiamentos (Motores elétricos, iluminação, automação).</a:t>
            </a:r>
          </a:p>
        </p:txBody>
      </p:sp>
      <p:pic>
        <p:nvPicPr>
          <p:cNvPr id="3" name="Gráfico 2" descr="Bússola de mapa">
            <a:extLst>
              <a:ext uri="{FF2B5EF4-FFF2-40B4-BE49-F238E27FC236}">
                <a16:creationId xmlns:a16="http://schemas.microsoft.com/office/drawing/2014/main" id="{8FCE4C54-13BB-4327-A214-75D019355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07" y="1934057"/>
            <a:ext cx="1168231" cy="1168231"/>
          </a:xfrm>
          <a:prstGeom prst="rect">
            <a:avLst/>
          </a:prstGeom>
        </p:spPr>
      </p:pic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23A99067-20BA-42A8-AC50-7B670BAB36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07" y="4190178"/>
            <a:ext cx="1170000" cy="1170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2D88D98-C3E3-4689-8E5C-B9A968240C5A}"/>
              </a:ext>
            </a:extLst>
          </p:cNvPr>
          <p:cNvSpPr txBox="1"/>
          <p:nvPr/>
        </p:nvSpPr>
        <p:spPr bwMode="auto">
          <a:xfrm>
            <a:off x="2098430" y="3867237"/>
            <a:ext cx="8987104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pt-BR" sz="2800" b="1" i="0" u="none" strike="noStrike" baseline="0" dirty="0">
                <a:solidFill>
                  <a:srgbClr val="212121"/>
                </a:solidFill>
              </a:rPr>
              <a:t>Objetivo: </a:t>
            </a:r>
            <a:r>
              <a:rPr lang="pt-BR" sz="2800" b="0" i="0" u="none" strike="noStrike" baseline="0" dirty="0">
                <a:solidFill>
                  <a:srgbClr val="212121"/>
                </a:solidFill>
              </a:rPr>
              <a:t>Viabilizar o financiamento de bens que se destinam a melhoria da eficiência energética com uma melhor precificação. Avaliar possibilidade de melhorar a precificação dos produtos de financiamento de bens.</a:t>
            </a:r>
          </a:p>
        </p:txBody>
      </p:sp>
    </p:spTree>
    <p:extLst>
      <p:ext uri="{BB962C8B-B14F-4D97-AF65-F5344CB8AC3E}">
        <p14:creationId xmlns:p14="http://schemas.microsoft.com/office/powerpoint/2010/main" val="1055818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er a imagem de origem">
            <a:extLst>
              <a:ext uri="{FF2B5EF4-FFF2-40B4-BE49-F238E27FC236}">
                <a16:creationId xmlns:a16="http://schemas.microsoft.com/office/drawing/2014/main" id="{A8EB0D78-13CE-4AC6-8AEE-0CE1364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31" y="3253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916323-19CD-459A-9D50-A6FA967C0A92}"/>
              </a:ext>
            </a:extLst>
          </p:cNvPr>
          <p:cNvSpPr txBox="1"/>
          <p:nvPr/>
        </p:nvSpPr>
        <p:spPr>
          <a:xfrm>
            <a:off x="543338" y="412358"/>
            <a:ext cx="7538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Contexto de negócio e objetivo do trabalho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83C84C5E-3B29-4DD3-833B-092C445EA142}"/>
              </a:ext>
            </a:extLst>
          </p:cNvPr>
          <p:cNvSpPr txBox="1"/>
          <p:nvPr/>
        </p:nvSpPr>
        <p:spPr>
          <a:xfrm>
            <a:off x="543339" y="1410209"/>
            <a:ext cx="8319307" cy="167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360000" algn="just">
              <a:lnSpc>
                <a:spcPts val="2500"/>
              </a:lnSpc>
              <a:defRPr/>
            </a:pPr>
            <a:r>
              <a:rPr lang="pt-BR" dirty="0"/>
              <a:t>O setor industrial é o grande responsável pelo consumo de energia elétrica no Brasil, estando próxima a 36% da energia elétrica total produzida no país (EPE, 2022). O grande vilão na indústria é o motor elétrico, responsável por aproximadamente 68,3% deste consumo, o que corresponde a cerca de 25% da energia total gerada no Brasil (REIS, 2018).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44EB6A-4A73-451B-BB1F-88E274158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891" y="1364248"/>
            <a:ext cx="2680507" cy="176466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B4DC55C-3AC0-4CB6-A04F-03BE65B994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72" r="14872"/>
          <a:stretch/>
        </p:blipFill>
        <p:spPr>
          <a:xfrm>
            <a:off x="8311662" y="3141072"/>
            <a:ext cx="3732729" cy="3497730"/>
          </a:xfrm>
          <a:prstGeom prst="rect">
            <a:avLst/>
          </a:prstGeom>
        </p:spPr>
      </p:pic>
      <p:pic>
        <p:nvPicPr>
          <p:cNvPr id="17" name="Gráfico 16" descr="Fábrica">
            <a:extLst>
              <a:ext uri="{FF2B5EF4-FFF2-40B4-BE49-F238E27FC236}">
                <a16:creationId xmlns:a16="http://schemas.microsoft.com/office/drawing/2014/main" id="{BE49A062-C596-4924-BE36-9D88F8C6C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339" y="3238058"/>
            <a:ext cx="881100" cy="8811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0030F225-0787-4EA6-951C-BD32FA668F5D}"/>
              </a:ext>
            </a:extLst>
          </p:cNvPr>
          <p:cNvSpPr txBox="1"/>
          <p:nvPr/>
        </p:nvSpPr>
        <p:spPr bwMode="auto">
          <a:xfrm>
            <a:off x="1630523" y="3449589"/>
            <a:ext cx="64281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pt-BR" dirty="0"/>
              <a:t>Associação Brasileira de Manutenção (ABRAMAN, 2022);</a:t>
            </a:r>
          </a:p>
          <a:p>
            <a:r>
              <a:rPr lang="pt-BR" dirty="0"/>
              <a:t>Média de anos do parque industrial brasileiro é de 20 anos;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F4B2C022-A3E9-42CB-ABE5-489C913A6E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77" t="12259" r="13004" b="11680"/>
          <a:stretch/>
        </p:blipFill>
        <p:spPr>
          <a:xfrm>
            <a:off x="479829" y="4307612"/>
            <a:ext cx="944610" cy="73866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967BBC2-D4E0-4727-923F-FA5F89B2C6D6}"/>
              </a:ext>
            </a:extLst>
          </p:cNvPr>
          <p:cNvSpPr txBox="1"/>
          <p:nvPr/>
        </p:nvSpPr>
        <p:spPr bwMode="auto">
          <a:xfrm>
            <a:off x="1629508" y="4343449"/>
            <a:ext cx="574909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pt-BR" dirty="0"/>
              <a:t>20 milhões de motores elétricos trifásicos;</a:t>
            </a:r>
          </a:p>
          <a:p>
            <a:endParaRPr lang="pt-BR" sz="500" dirty="0"/>
          </a:p>
          <a:p>
            <a:r>
              <a:rPr lang="pt-BR" dirty="0"/>
              <a:t>144 </a:t>
            </a:r>
            <a:r>
              <a:rPr lang="pt-BR" dirty="0" err="1"/>
              <a:t>GWh</a:t>
            </a:r>
            <a:r>
              <a:rPr lang="pt-BR" dirty="0"/>
              <a:t>/ano;</a:t>
            </a:r>
          </a:p>
        </p:txBody>
      </p:sp>
      <p:pic>
        <p:nvPicPr>
          <p:cNvPr id="26" name="Gráfico 25" descr="Alta tensão">
            <a:extLst>
              <a:ext uri="{FF2B5EF4-FFF2-40B4-BE49-F238E27FC236}">
                <a16:creationId xmlns:a16="http://schemas.microsoft.com/office/drawing/2014/main" id="{C4309E07-2D5E-4BE0-B37C-27F585DA09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0120" y="5531242"/>
            <a:ext cx="914400" cy="914400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C78B034C-C6FF-42E6-9A4D-E60E8373CE87}"/>
              </a:ext>
            </a:extLst>
          </p:cNvPr>
          <p:cNvSpPr txBox="1"/>
          <p:nvPr/>
        </p:nvSpPr>
        <p:spPr bwMode="auto">
          <a:xfrm>
            <a:off x="4221322" y="5364831"/>
            <a:ext cx="26151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pt-BR" dirty="0"/>
              <a:t>2,5% custo aquisição;</a:t>
            </a:r>
          </a:p>
          <a:p>
            <a:r>
              <a:rPr lang="pt-BR" dirty="0"/>
              <a:t>1,5% custo manutenção;</a:t>
            </a:r>
          </a:p>
          <a:p>
            <a:r>
              <a:rPr lang="pt-BR" dirty="0"/>
              <a:t>96% energia;</a:t>
            </a:r>
          </a:p>
          <a:p>
            <a:r>
              <a:rPr lang="pt-BR" dirty="0" err="1"/>
              <a:t>Payback</a:t>
            </a:r>
            <a:r>
              <a:rPr lang="pt-BR" dirty="0"/>
              <a:t> 2,5 anos;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D9B56D4-0FB8-4EF3-A19F-1B142D2FE946}"/>
              </a:ext>
            </a:extLst>
          </p:cNvPr>
          <p:cNvSpPr txBox="1"/>
          <p:nvPr/>
        </p:nvSpPr>
        <p:spPr bwMode="auto">
          <a:xfrm>
            <a:off x="1630523" y="5560709"/>
            <a:ext cx="22146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pt-BR" dirty="0"/>
              <a:t>Durante a vida útil de </a:t>
            </a:r>
          </a:p>
          <a:p>
            <a:r>
              <a:rPr lang="pt-BR" dirty="0"/>
              <a:t>Um motor elétrico;</a:t>
            </a:r>
          </a:p>
        </p:txBody>
      </p:sp>
      <p:sp>
        <p:nvSpPr>
          <p:cNvPr id="2" name="Chaveta à esquerda 1">
            <a:extLst>
              <a:ext uri="{FF2B5EF4-FFF2-40B4-BE49-F238E27FC236}">
                <a16:creationId xmlns:a16="http://schemas.microsoft.com/office/drawing/2014/main" id="{1DA81FA8-A895-44ED-A1E2-CDC4DF33B5F8}"/>
              </a:ext>
            </a:extLst>
          </p:cNvPr>
          <p:cNvSpPr/>
          <p:nvPr/>
        </p:nvSpPr>
        <p:spPr>
          <a:xfrm>
            <a:off x="3845169" y="5353060"/>
            <a:ext cx="422031" cy="120032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869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er a imagem de origem">
            <a:extLst>
              <a:ext uri="{FF2B5EF4-FFF2-40B4-BE49-F238E27FC236}">
                <a16:creationId xmlns:a16="http://schemas.microsoft.com/office/drawing/2014/main" id="{A8EB0D78-13CE-4AC6-8AEE-0CE1364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31" y="3253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916323-19CD-459A-9D50-A6FA967C0A92}"/>
              </a:ext>
            </a:extLst>
          </p:cNvPr>
          <p:cNvSpPr txBox="1"/>
          <p:nvPr/>
        </p:nvSpPr>
        <p:spPr>
          <a:xfrm>
            <a:off x="543338" y="412358"/>
            <a:ext cx="7538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Contexto de negócio e objetivo do trabalho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83C84C5E-3B29-4DD3-833B-092C445EA142}"/>
              </a:ext>
            </a:extLst>
          </p:cNvPr>
          <p:cNvSpPr txBox="1"/>
          <p:nvPr/>
        </p:nvSpPr>
        <p:spPr>
          <a:xfrm>
            <a:off x="543336" y="1431846"/>
            <a:ext cx="10722538" cy="104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360000" algn="just">
              <a:lnSpc>
                <a:spcPts val="2500"/>
              </a:lnSpc>
              <a:defRPr/>
            </a:pPr>
            <a:r>
              <a:rPr lang="pt-BR" sz="2000" dirty="0"/>
              <a:t>Atualmente, o Sicredi possui linhas que podem financiar itens de alta eficiência energética. A identificação dos itens financiados, permite uma melhor análise da capacidade de pagamento através da projeção de economia nos gastos com energia elétrica.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E8064AB-60A3-48DE-A0E5-71BEDC1765A6}"/>
              </a:ext>
            </a:extLst>
          </p:cNvPr>
          <p:cNvSpPr txBox="1"/>
          <p:nvPr/>
        </p:nvSpPr>
        <p:spPr bwMode="auto">
          <a:xfrm>
            <a:off x="543338" y="4584705"/>
            <a:ext cx="108659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/>
          </a:lstStyle>
          <a:p>
            <a:pPr indent="363538" algn="just"/>
            <a:r>
              <a:rPr lang="pt-BR" sz="2000" dirty="0"/>
              <a:t>O resultado desse levantamento gerou </a:t>
            </a:r>
            <a:r>
              <a:rPr lang="pt-BR" sz="2000" b="1" dirty="0"/>
              <a:t>97.671 </a:t>
            </a:r>
            <a:r>
              <a:rPr lang="pt-BR" sz="2000" dirty="0"/>
              <a:t>operações das quais </a:t>
            </a:r>
            <a:r>
              <a:rPr lang="pt-BR" sz="2000" b="1" dirty="0"/>
              <a:t>30.782</a:t>
            </a:r>
            <a:r>
              <a:rPr lang="pt-BR" sz="2000" dirty="0"/>
              <a:t> ocorreram anteriormente ao ano de 2019.</a:t>
            </a:r>
          </a:p>
          <a:p>
            <a:pPr indent="363538" algn="just"/>
            <a:endParaRPr lang="pt-BR" sz="2000" dirty="0"/>
          </a:p>
          <a:p>
            <a:pPr indent="363538" algn="just"/>
            <a:r>
              <a:rPr lang="pt-BR" sz="2000" dirty="0"/>
              <a:t>Portanto, o objetivo deste trabalho é: </a:t>
            </a:r>
            <a:r>
              <a:rPr lang="pt-BR" sz="2000" b="1" dirty="0"/>
              <a:t>Mapear o perfil dos associados PJ tomadores de crédito para aquisição de produtos com motores elétricos e, possíveis candidatos a atualização de equipamentos de alta eficiência energética, além de sugestões para a evolução deste projeto.</a:t>
            </a:r>
            <a:endParaRPr lang="pt-BR" sz="2000" dirty="0"/>
          </a:p>
          <a:p>
            <a:pPr algn="just"/>
            <a:endParaRPr lang="pt-BR" sz="20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26AF613-6FA5-4221-8824-5F893C480319}"/>
              </a:ext>
            </a:extLst>
          </p:cNvPr>
          <p:cNvSpPr txBox="1"/>
          <p:nvPr/>
        </p:nvSpPr>
        <p:spPr bwMode="auto">
          <a:xfrm>
            <a:off x="543336" y="2670888"/>
            <a:ext cx="7639370" cy="168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indent="360000" algn="just">
              <a:lnSpc>
                <a:spcPts val="2500"/>
              </a:lnSpc>
              <a:defRPr sz="2000"/>
            </a:lvl1pPr>
          </a:lstStyle>
          <a:p>
            <a:pPr indent="363538"/>
            <a:r>
              <a:rPr lang="pt-BR" dirty="0"/>
              <a:t>Produtos:</a:t>
            </a:r>
          </a:p>
          <a:p>
            <a:pPr indent="363538"/>
            <a:r>
              <a:rPr lang="pt-BR" dirty="0"/>
              <a:t>- Máquinas e Equipamentos (029C, 031C, 305D);</a:t>
            </a:r>
          </a:p>
          <a:p>
            <a:pPr indent="363538"/>
            <a:r>
              <a:rPr lang="pt-BR" dirty="0"/>
              <a:t>- Eletroeletrônicos (023C e 024C);</a:t>
            </a:r>
          </a:p>
          <a:p>
            <a:pPr indent="363538"/>
            <a:r>
              <a:rPr lang="pt-BR" dirty="0"/>
              <a:t>- Investimento Empresarial (479C);</a:t>
            </a:r>
          </a:p>
          <a:p>
            <a:pPr indent="363538"/>
            <a:r>
              <a:rPr lang="pt-BR" dirty="0"/>
              <a:t>- Construção e Reformas (017C, 018C, 019C, 020C, 307D, 308D);</a:t>
            </a:r>
          </a:p>
        </p:txBody>
      </p:sp>
    </p:spTree>
    <p:extLst>
      <p:ext uri="{BB962C8B-B14F-4D97-AF65-F5344CB8AC3E}">
        <p14:creationId xmlns:p14="http://schemas.microsoft.com/office/powerpoint/2010/main" val="255075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er a imagem de origem">
            <a:extLst>
              <a:ext uri="{FF2B5EF4-FFF2-40B4-BE49-F238E27FC236}">
                <a16:creationId xmlns:a16="http://schemas.microsoft.com/office/drawing/2014/main" id="{A8EB0D78-13CE-4AC6-8AEE-0CE1364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31" y="3253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6B3A7CF0-8565-47CA-894E-8248A725A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355699"/>
              </p:ext>
            </p:extLst>
          </p:nvPr>
        </p:nvGraphicFramePr>
        <p:xfrm>
          <a:off x="636696" y="1391340"/>
          <a:ext cx="11074658" cy="2733350"/>
        </p:xfrm>
        <a:graphic>
          <a:graphicData uri="http://schemas.openxmlformats.org/drawingml/2006/table">
            <a:tbl>
              <a:tblPr/>
              <a:tblGrid>
                <a:gridCol w="1361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774">
                  <a:extLst>
                    <a:ext uri="{9D8B030D-6E8A-4147-A177-3AD203B41FA5}">
                      <a16:colId xmlns:a16="http://schemas.microsoft.com/office/drawing/2014/main" val="938712454"/>
                    </a:ext>
                  </a:extLst>
                </a:gridCol>
                <a:gridCol w="1617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4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964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Versão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Responsável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Descrição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870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V1.0 – Inicial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14/09/2022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Arthur Rogério;</a:t>
                      </a:r>
                    </a:p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Fabiano Oliveira;</a:t>
                      </a:r>
                    </a:p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Guilherme Costa;</a:t>
                      </a:r>
                    </a:p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Jaime Daniel;</a:t>
                      </a:r>
                    </a:p>
                    <a:p>
                      <a:pPr algn="l" fontAlgn="b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Rosangelo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Feltrin;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Mapeamento do perfil dos associados elegíveis a contratação de produtos de alta eficiência energética.</a:t>
                      </a: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452"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452"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8000" marR="108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 Box 2">
            <a:extLst>
              <a:ext uri="{FF2B5EF4-FFF2-40B4-BE49-F238E27FC236}">
                <a16:creationId xmlns:a16="http://schemas.microsoft.com/office/drawing/2014/main" id="{63AF3868-79AF-45FA-A02B-E4D4CD7D3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07" y="61110"/>
            <a:ext cx="364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Introdução e escopo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169B0DE-BD42-47CD-8364-AE404C702FAE}"/>
              </a:ext>
            </a:extLst>
          </p:cNvPr>
          <p:cNvSpPr/>
          <p:nvPr/>
        </p:nvSpPr>
        <p:spPr>
          <a:xfrm>
            <a:off x="543338" y="495657"/>
            <a:ext cx="2749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Histórico de versões</a:t>
            </a:r>
          </a:p>
        </p:txBody>
      </p:sp>
    </p:spTree>
    <p:extLst>
      <p:ext uri="{BB962C8B-B14F-4D97-AF65-F5344CB8AC3E}">
        <p14:creationId xmlns:p14="http://schemas.microsoft.com/office/powerpoint/2010/main" val="3114076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Ver a imagem de origem">
            <a:extLst>
              <a:ext uri="{FF2B5EF4-FFF2-40B4-BE49-F238E27FC236}">
                <a16:creationId xmlns:a16="http://schemas.microsoft.com/office/drawing/2014/main" id="{A8EB0D78-13CE-4AC6-8AEE-0CE13646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31" y="325345"/>
            <a:ext cx="2647307" cy="62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30CD1409-23DD-4D32-B6EE-548E6A1BA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07" y="61110"/>
            <a:ext cx="364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Introdução e escopo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9C07492-E258-4C8D-A70F-16517BC3A165}"/>
              </a:ext>
            </a:extLst>
          </p:cNvPr>
          <p:cNvSpPr/>
          <p:nvPr/>
        </p:nvSpPr>
        <p:spPr>
          <a:xfrm>
            <a:off x="543338" y="495657"/>
            <a:ext cx="2355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50000"/>
                  </a:schemeClr>
                </a:solidFill>
              </a:rPr>
              <a:t>Visão regulatória</a:t>
            </a:r>
          </a:p>
        </p:txBody>
      </p:sp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36E5A32B-8F90-47F1-BC88-7C1749889E60}"/>
              </a:ext>
            </a:extLst>
          </p:cNvPr>
          <p:cNvSpPr/>
          <p:nvPr/>
        </p:nvSpPr>
        <p:spPr>
          <a:xfrm>
            <a:off x="726831" y="4876800"/>
            <a:ext cx="11195538" cy="1485543"/>
          </a:xfrm>
          <a:prstGeom prst="homePlate">
            <a:avLst/>
          </a:prstGeom>
          <a:solidFill>
            <a:srgbClr val="9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496813-5F3F-4C94-AD32-ED78E9D12C36}"/>
              </a:ext>
            </a:extLst>
          </p:cNvPr>
          <p:cNvSpPr txBox="1"/>
          <p:nvPr/>
        </p:nvSpPr>
        <p:spPr bwMode="auto">
          <a:xfrm>
            <a:off x="891650" y="4889002"/>
            <a:ext cx="108659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pt-PT" sz="2000" b="1" dirty="0">
                <a:solidFill>
                  <a:schemeClr val="bg1"/>
                </a:solidFill>
                <a:effectLst/>
              </a:rPr>
              <a:t>IR 1 – Permitido at</a:t>
            </a:r>
            <a:r>
              <a:rPr lang="pt-PT" sz="2000" b="1" dirty="0">
                <a:solidFill>
                  <a:schemeClr val="bg1"/>
                </a:solidFill>
              </a:rPr>
              <a:t>é</a:t>
            </a:r>
            <a:r>
              <a:rPr lang="pt-PT" sz="2000" b="1" dirty="0">
                <a:solidFill>
                  <a:schemeClr val="bg1"/>
                </a:solidFill>
                <a:effectLst/>
              </a:rPr>
              <a:t> 2009</a:t>
            </a:r>
          </a:p>
          <a:p>
            <a:endParaRPr lang="pt-PT" sz="1400" dirty="0">
              <a:solidFill>
                <a:schemeClr val="bg1"/>
              </a:solidFill>
              <a:effectLst/>
            </a:endParaRPr>
          </a:p>
          <a:p>
            <a:r>
              <a:rPr lang="pt-PT" dirty="0">
                <a:solidFill>
                  <a:schemeClr val="bg1"/>
                </a:solidFill>
                <a:effectLst/>
              </a:rPr>
              <a:t>LEI N</a:t>
            </a:r>
            <a:r>
              <a:rPr lang="pt-PT" baseline="30000" dirty="0">
                <a:solidFill>
                  <a:schemeClr val="bg1"/>
                </a:solidFill>
                <a:effectLst/>
              </a:rPr>
              <a:t>o</a:t>
            </a:r>
            <a:r>
              <a:rPr lang="pt-PT" dirty="0">
                <a:solidFill>
                  <a:schemeClr val="bg1"/>
                </a:solidFill>
                <a:effectLst/>
              </a:rPr>
              <a:t> 10.295, DE 17 DE OUTUBRO DE 2001.</a:t>
            </a:r>
          </a:p>
          <a:p>
            <a:r>
              <a:rPr lang="pt-PT" b="1" dirty="0">
                <a:solidFill>
                  <a:schemeClr val="bg1"/>
                </a:solidFill>
                <a:effectLst/>
              </a:rPr>
              <a:t>Dispõe sobre a Política Nacional de Conservação e Uso Racional de Energia e dá outras providências</a:t>
            </a:r>
            <a:r>
              <a:rPr lang="pt-PT" dirty="0">
                <a:solidFill>
                  <a:schemeClr val="bg1"/>
                </a:solidFill>
                <a:effectLst/>
              </a:rPr>
              <a:t>.</a:t>
            </a:r>
          </a:p>
          <a:p>
            <a:r>
              <a:rPr lang="pt-BR" b="1" dirty="0">
                <a:solidFill>
                  <a:schemeClr val="bg1"/>
                </a:solidFill>
              </a:rPr>
              <a:t>Portaria Interministerial MME/MCT/MDIC nº 553 de 08/12/2005</a:t>
            </a:r>
            <a:endParaRPr lang="pt-BR" dirty="0">
              <a:solidFill>
                <a:schemeClr val="bg1"/>
              </a:solidFill>
              <a:effectLst/>
            </a:endParaRPr>
          </a:p>
        </p:txBody>
      </p:sp>
      <p:sp>
        <p:nvSpPr>
          <p:cNvPr id="13" name="Seta: Pentágono 12">
            <a:extLst>
              <a:ext uri="{FF2B5EF4-FFF2-40B4-BE49-F238E27FC236}">
                <a16:creationId xmlns:a16="http://schemas.microsoft.com/office/drawing/2014/main" id="{A14DDD72-C2EF-4715-AAE3-B124F0C72851}"/>
              </a:ext>
            </a:extLst>
          </p:cNvPr>
          <p:cNvSpPr/>
          <p:nvPr/>
        </p:nvSpPr>
        <p:spPr>
          <a:xfrm>
            <a:off x="726831" y="3085279"/>
            <a:ext cx="10222523" cy="1485543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AE52B0-B044-44E5-AFD2-E46B1F123432}"/>
              </a:ext>
            </a:extLst>
          </p:cNvPr>
          <p:cNvSpPr txBox="1"/>
          <p:nvPr/>
        </p:nvSpPr>
        <p:spPr bwMode="auto">
          <a:xfrm>
            <a:off x="891650" y="3144373"/>
            <a:ext cx="9072965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pt-PT" sz="2000" b="1" dirty="0">
                <a:solidFill>
                  <a:schemeClr val="bg1"/>
                </a:solidFill>
                <a:effectLst/>
              </a:rPr>
              <a:t>IR 2 – Permitido at</a:t>
            </a:r>
            <a:r>
              <a:rPr lang="pt-PT" sz="2000" b="1" dirty="0">
                <a:solidFill>
                  <a:schemeClr val="bg1"/>
                </a:solidFill>
              </a:rPr>
              <a:t>é</a:t>
            </a:r>
            <a:r>
              <a:rPr lang="pt-PT" sz="2000" b="1" dirty="0">
                <a:solidFill>
                  <a:schemeClr val="bg1"/>
                </a:solidFill>
                <a:effectLst/>
              </a:rPr>
              <a:t> 2019</a:t>
            </a:r>
          </a:p>
          <a:p>
            <a:endParaRPr lang="pt-PT" sz="1400" dirty="0">
              <a:solidFill>
                <a:schemeClr val="bg1"/>
              </a:solidFill>
              <a:effectLst/>
            </a:endParaRPr>
          </a:p>
          <a:p>
            <a:r>
              <a:rPr lang="pt-BR" dirty="0">
                <a:solidFill>
                  <a:schemeClr val="bg1"/>
                </a:solidFill>
              </a:rPr>
              <a:t>NBR 17094-1:2013</a:t>
            </a:r>
            <a:r>
              <a:rPr lang="pt-PT" dirty="0">
                <a:solidFill>
                  <a:schemeClr val="bg1"/>
                </a:solidFill>
              </a:rPr>
              <a:t>.</a:t>
            </a:r>
          </a:p>
          <a:p>
            <a:r>
              <a:rPr lang="pt-PT" b="1" dirty="0">
                <a:solidFill>
                  <a:schemeClr val="bg1"/>
                </a:solidFill>
                <a:effectLst/>
              </a:rPr>
              <a:t>Máquinas elétricas girantes.</a:t>
            </a:r>
          </a:p>
        </p:txBody>
      </p:sp>
      <p:sp>
        <p:nvSpPr>
          <p:cNvPr id="15" name="Seta: Pentágono 14">
            <a:extLst>
              <a:ext uri="{FF2B5EF4-FFF2-40B4-BE49-F238E27FC236}">
                <a16:creationId xmlns:a16="http://schemas.microsoft.com/office/drawing/2014/main" id="{AF051A6C-904E-48D4-8666-111DD5C443C5}"/>
              </a:ext>
            </a:extLst>
          </p:cNvPr>
          <p:cNvSpPr/>
          <p:nvPr/>
        </p:nvSpPr>
        <p:spPr>
          <a:xfrm>
            <a:off x="726832" y="1401932"/>
            <a:ext cx="8710246" cy="1485543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F542263-D119-4EF2-B2E8-C83C359D49F5}"/>
              </a:ext>
            </a:extLst>
          </p:cNvPr>
          <p:cNvSpPr txBox="1"/>
          <p:nvPr/>
        </p:nvSpPr>
        <p:spPr bwMode="auto">
          <a:xfrm>
            <a:off x="891650" y="1461026"/>
            <a:ext cx="7502073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pt-PT" sz="2000" b="1" dirty="0">
                <a:solidFill>
                  <a:schemeClr val="bg1"/>
                </a:solidFill>
                <a:effectLst/>
              </a:rPr>
              <a:t>IR 3 – A partir de 2019</a:t>
            </a:r>
          </a:p>
          <a:p>
            <a:endParaRPr lang="pt-PT" sz="2000" b="1" dirty="0">
              <a:solidFill>
                <a:schemeClr val="bg1"/>
              </a:solidFill>
              <a:effectLst/>
            </a:endParaRPr>
          </a:p>
          <a:p>
            <a:r>
              <a:rPr lang="pt-BR" b="1" dirty="0">
                <a:solidFill>
                  <a:schemeClr val="bg1"/>
                </a:solidFill>
              </a:rPr>
              <a:t>PORTARIA INTERMINISTERIAL Nº 1, DE 29 DE JUNHO DE 2017</a:t>
            </a:r>
            <a:endParaRPr lang="pt-PT" dirty="0">
              <a:solidFill>
                <a:schemeClr val="bg1"/>
              </a:solidFill>
              <a:effectLst/>
            </a:endParaRPr>
          </a:p>
          <a:p>
            <a:r>
              <a:rPr lang="pt-BR" dirty="0">
                <a:solidFill>
                  <a:schemeClr val="bg1"/>
                </a:solidFill>
              </a:rPr>
              <a:t>Motor que atende o índice de rendimento IR3 exigido pela legislação vigente</a:t>
            </a:r>
            <a:endParaRPr lang="pt-PT" b="1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14711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square">
        <a:spAutoFit/>
      </a:bodyPr>
      <a:lstStyle>
        <a:defPPr algn="l">
          <a:defRPr sz="2000" dirty="0" smtClean="0">
            <a:latin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8501</TotalTime>
  <Words>1430</Words>
  <Application>Microsoft Office PowerPoint</Application>
  <PresentationFormat>Ecrã Panorâmico</PresentationFormat>
  <Paragraphs>352</Paragraphs>
  <Slides>28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Fabiano Oliveira</cp:lastModifiedBy>
  <cp:revision>184</cp:revision>
  <dcterms:created xsi:type="dcterms:W3CDTF">2019-05-19T21:12:55Z</dcterms:created>
  <dcterms:modified xsi:type="dcterms:W3CDTF">2022-09-15T16:56:02Z</dcterms:modified>
</cp:coreProperties>
</file>